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7" r:id="rId5"/>
    <p:sldId id="277" r:id="rId6"/>
    <p:sldId id="278" r:id="rId7"/>
    <p:sldId id="287" r:id="rId8"/>
    <p:sldId id="289" r:id="rId9"/>
    <p:sldId id="292" r:id="rId10"/>
    <p:sldId id="268" r:id="rId11"/>
    <p:sldId id="288" r:id="rId12"/>
    <p:sldId id="290" r:id="rId13"/>
    <p:sldId id="291" r:id="rId14"/>
    <p:sldId id="294" r:id="rId15"/>
    <p:sldId id="293" r:id="rId16"/>
    <p:sldId id="29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625"/>
    <a:srgbClr val="EF8019"/>
    <a:srgbClr val="0069B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2"/>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9.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9.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iic.ia.org.hk/tc/login.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9.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ea typeface="Microsoft JhengHei" panose="020B0604030504040204" pitchFamily="34" charset="-120"/>
              </a:rPr>
              <a:t>持續專業培訓知</a:t>
            </a:r>
            <a:r>
              <a:rPr lang="zh-TW" altLang="en-US" dirty="0" smtClean="0">
                <a:ea typeface="Microsoft JhengHei" panose="020B0604030504040204" pitchFamily="34" charset="-120"/>
              </a:rPr>
              <a:t>多</a:t>
            </a:r>
            <a:r>
              <a:rPr lang="en-US" altLang="zh-TW" dirty="0" smtClean="0">
                <a:ea typeface="Microsoft JhengHei" panose="020B0604030504040204" pitchFamily="34" charset="-120"/>
              </a:rPr>
              <a:t>D</a:t>
            </a:r>
            <a:r>
              <a:rPr lang="zh-TW" altLang="en-US" dirty="0" smtClean="0">
                <a:ea typeface="Microsoft JhengHei" panose="020B0604030504040204" pitchFamily="34" charset="-120"/>
              </a:rPr>
              <a:t>系</a:t>
            </a:r>
            <a:r>
              <a:rPr lang="zh-TW" altLang="en-US" dirty="0">
                <a:ea typeface="Microsoft JhengHei" panose="020B0604030504040204" pitchFamily="34" charset="-120"/>
              </a:rPr>
              <a:t>列</a:t>
            </a:r>
            <a:endParaRPr lang="en-US" dirty="0">
              <a:ea typeface="Microsoft JhengHei" panose="020B0604030504040204" pitchFamily="34" charset="-120"/>
            </a:endParaRPr>
          </a:p>
          <a:p>
            <a:r>
              <a:rPr lang="ja-JP" altLang="en-US" sz="1600" dirty="0">
                <a:latin typeface="+mj-lt"/>
                <a:ea typeface="Microsoft JhengHei" panose="020B0604030504040204" pitchFamily="34" charset="-120"/>
              </a:rPr>
              <a:t>短</a:t>
            </a:r>
            <a:r>
              <a:rPr lang="ja-JP" altLang="en-US" sz="1600" dirty="0" smtClean="0">
                <a:latin typeface="+mj-lt"/>
                <a:ea typeface="Microsoft JhengHei" panose="020B0604030504040204" pitchFamily="34" charset="-120"/>
              </a:rPr>
              <a:t>片</a:t>
            </a:r>
            <a:r>
              <a:rPr lang="en-US" altLang="ja-JP" sz="1600" smtClean="0">
                <a:latin typeface="+mj-lt"/>
                <a:ea typeface="Microsoft JhengHei" panose="020B0604030504040204" pitchFamily="34" charset="-120"/>
              </a:rPr>
              <a:t>12</a:t>
            </a:r>
            <a:endParaRPr lang="en-US" sz="1600" dirty="0" smtClean="0">
              <a:latin typeface="+mj-lt"/>
              <a:ea typeface="Microsoft JhengHei" panose="020B0604030504040204" pitchFamily="34" charset="-120"/>
            </a:endParaRPr>
          </a:p>
          <a:p>
            <a:pPr>
              <a:lnSpc>
                <a:spcPct val="100000"/>
              </a:lnSpc>
              <a:spcBef>
                <a:spcPts val="0"/>
              </a:spcBef>
            </a:pPr>
            <a:r>
              <a:rPr lang="zh-TW" altLang="en-US" sz="1600" dirty="0" smtClean="0">
                <a:latin typeface="+mj-lt"/>
                <a:ea typeface="Microsoft JhengHei" panose="020B0604030504040204" pitchFamily="34" charset="-120"/>
              </a:rPr>
              <a:t>主事人於持牌保險中介人持續專業培訓指引（</a:t>
            </a:r>
            <a:r>
              <a:rPr lang="en-US" altLang="zh-TW" sz="1600" dirty="0" smtClean="0">
                <a:latin typeface="+mj-lt"/>
                <a:ea typeface="Microsoft JhengHei" panose="020B0604030504040204" pitchFamily="34" charset="-120"/>
              </a:rPr>
              <a:t>《</a:t>
            </a:r>
            <a:r>
              <a:rPr lang="zh-TW" altLang="en-US" sz="1600" dirty="0" smtClean="0">
                <a:latin typeface="+mj-lt"/>
                <a:ea typeface="Microsoft JhengHei" panose="020B0604030504040204" pitchFamily="34" charset="-120"/>
              </a:rPr>
              <a:t>指引</a:t>
            </a:r>
            <a:r>
              <a:rPr lang="en-US" altLang="zh-TW" sz="1600" dirty="0" smtClean="0">
                <a:latin typeface="+mj-lt"/>
                <a:ea typeface="Microsoft JhengHei" panose="020B0604030504040204" pitchFamily="34" charset="-120"/>
              </a:rPr>
              <a:t>24》</a:t>
            </a:r>
            <a:r>
              <a:rPr lang="zh-TW" altLang="en-US" sz="1600" dirty="0" smtClean="0">
                <a:latin typeface="+mj-lt"/>
                <a:ea typeface="Microsoft JhengHei" panose="020B0604030504040204" pitchFamily="34" charset="-120"/>
              </a:rPr>
              <a:t>）</a:t>
            </a:r>
            <a:r>
              <a:rPr lang="ja-JP" altLang="en-US" sz="1600" dirty="0" smtClean="0">
                <a:latin typeface="+mj-lt"/>
                <a:ea typeface="Microsoft JhengHei" panose="020B0604030504040204" pitchFamily="34" charset="-120"/>
              </a:rPr>
              <a:t>下</a:t>
            </a:r>
            <a:r>
              <a:rPr lang="zh-TW" altLang="en-US" sz="1600" dirty="0" smtClean="0">
                <a:latin typeface="+mj-lt"/>
                <a:ea typeface="Microsoft JhengHei" panose="020B0604030504040204" pitchFamily="34" charset="-120"/>
              </a:rPr>
              <a:t>應履行的責任及作為</a:t>
            </a:r>
            <a:r>
              <a:rPr lang="zh-TW" altLang="en-US" sz="1600" dirty="0" smtClean="0">
                <a:ea typeface="Microsoft JhengHei" panose="020B0604030504040204" pitchFamily="34" charset="-120"/>
              </a:rPr>
              <a:t>主事人</a:t>
            </a:r>
            <a:r>
              <a:rPr lang="zh-TW" altLang="en-US" sz="1600" dirty="0" smtClean="0">
                <a:latin typeface="+mj-lt"/>
                <a:ea typeface="Microsoft JhengHei" panose="020B0604030504040204" pitchFamily="34" charset="-120"/>
              </a:rPr>
              <a:t>須熟知的文件</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436B-F50F-EF45-BD0B-84F0BC236548}"/>
              </a:ext>
            </a:extLst>
          </p:cNvPr>
          <p:cNvSpPr>
            <a:spLocks noGrp="1"/>
          </p:cNvSpPr>
          <p:nvPr>
            <p:ph type="title"/>
          </p:nvPr>
        </p:nvSpPr>
        <p:spPr/>
        <p:txBody>
          <a:bodyPr/>
          <a:lstStyle/>
          <a:p>
            <a:r>
              <a:rPr lang="zh-TW" altLang="en-US" dirty="0">
                <a:latin typeface="Arial" panose="020B0604020202020204" pitchFamily="34" charset="0"/>
                <a:cs typeface="Arial" panose="020B0604020202020204" pitchFamily="34" charset="0"/>
              </a:rPr>
              <a:t>主事人為履行</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下的責任</a:t>
            </a:r>
            <a:r>
              <a:rPr lang="en-US" altLang="zh-TW" dirty="0">
                <a:latin typeface="Arial" panose="020B0604020202020204" pitchFamily="34" charset="0"/>
                <a:cs typeface="Arial" panose="020B0604020202020204" pitchFamily="34" charset="0"/>
              </a:rPr>
              <a:t/>
            </a:r>
            <a:br>
              <a:rPr lang="en-US" altLang="zh-TW" dirty="0">
                <a:latin typeface="Arial" panose="020B0604020202020204" pitchFamily="34" charset="0"/>
                <a:cs typeface="Arial" panose="020B0604020202020204" pitchFamily="34" charset="0"/>
              </a:rPr>
            </a:br>
            <a:r>
              <a:rPr lang="zh-TW" altLang="en-US" dirty="0">
                <a:latin typeface="Arial" panose="020B0604020202020204" pitchFamily="34" charset="0"/>
                <a:cs typeface="Arial" panose="020B0604020202020204" pitchFamily="34" charset="0"/>
              </a:rPr>
              <a:t>而須熟知的文件</a:t>
            </a:r>
            <a:endParaRPr lang="en-US" dirty="0"/>
          </a:p>
        </p:txBody>
      </p:sp>
      <p:sp>
        <p:nvSpPr>
          <p:cNvPr id="3" name="Slide Number Placeholder 2">
            <a:extLst>
              <a:ext uri="{FF2B5EF4-FFF2-40B4-BE49-F238E27FC236}">
                <a16:creationId xmlns:a16="http://schemas.microsoft.com/office/drawing/2014/main" id="{F0613A92-6C48-F144-9253-2B20B5B0893B}"/>
              </a:ext>
            </a:extLst>
          </p:cNvPr>
          <p:cNvSpPr>
            <a:spLocks noGrp="1"/>
          </p:cNvSpPr>
          <p:nvPr>
            <p:ph type="sldNum" sz="quarter" idx="12"/>
          </p:nvPr>
        </p:nvSpPr>
        <p:spPr/>
        <p:txBody>
          <a:bodyPr/>
          <a:lstStyle/>
          <a:p>
            <a:fld id="{389DCB6B-776B-B74D-98EC-141E4E4FB2BA}" type="slidenum">
              <a:rPr lang="en-US" smtClean="0"/>
              <a:pPr/>
              <a:t>10</a:t>
            </a:fld>
            <a:endParaRPr lang="en-US" dirty="0"/>
          </a:p>
        </p:txBody>
      </p:sp>
      <p:sp>
        <p:nvSpPr>
          <p:cNvPr id="10" name="Content Placeholder 31">
            <a:extLst>
              <a:ext uri="{FF2B5EF4-FFF2-40B4-BE49-F238E27FC236}">
                <a16:creationId xmlns:a16="http://schemas.microsoft.com/office/drawing/2014/main" id="{8A1258E2-6A45-324C-93E4-DDCE0205A0CF}"/>
              </a:ext>
            </a:extLst>
          </p:cNvPr>
          <p:cNvSpPr txBox="1">
            <a:spLocks/>
          </p:cNvSpPr>
          <p:nvPr/>
        </p:nvSpPr>
        <p:spPr>
          <a:xfrm>
            <a:off x="755650" y="2731231"/>
            <a:ext cx="3876290" cy="297556"/>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nSpc>
                <a:spcPct val="110000"/>
              </a:lnSpc>
              <a:buFont typeface="+mj-lt"/>
              <a:buAutoNum type="arabicPeriod" startAt="3"/>
            </a:pPr>
            <a:r>
              <a:rPr lang="zh-TW" altLang="en-US" sz="1800" b="1" dirty="0">
                <a:solidFill>
                  <a:srgbClr val="A4C625"/>
                </a:solidFill>
                <a:latin typeface="Arial" panose="020B0604020202020204" pitchFamily="34" charset="0"/>
                <a:cs typeface="Arial" panose="020B0604020202020204" pitchFamily="34" charset="0"/>
              </a:rPr>
              <a:t>保監局</a:t>
            </a:r>
            <a:r>
              <a:rPr lang="zh-TW" altLang="en-US" sz="1800" b="1" dirty="0" smtClean="0">
                <a:solidFill>
                  <a:srgbClr val="A4C625"/>
                </a:solidFill>
                <a:latin typeface="Arial" panose="020B0604020202020204" pitchFamily="34" charset="0"/>
                <a:cs typeface="Arial" panose="020B0604020202020204" pitchFamily="34" charset="0"/>
              </a:rPr>
              <a:t>於</a:t>
            </a:r>
            <a:r>
              <a:rPr lang="en-US" altLang="zh-TW" sz="1800" b="1" dirty="0">
                <a:solidFill>
                  <a:srgbClr val="A4C625"/>
                </a:solidFill>
                <a:latin typeface="Arial" panose="020B0604020202020204" pitchFamily="34" charset="0"/>
                <a:cs typeface="Arial" panose="020B0604020202020204" pitchFamily="34" charset="0"/>
              </a:rPr>
              <a:t>2021</a:t>
            </a:r>
            <a:r>
              <a:rPr lang="zh-TW" altLang="en-US" sz="1800" b="1" dirty="0">
                <a:solidFill>
                  <a:srgbClr val="A4C625"/>
                </a:solidFill>
                <a:latin typeface="Arial" panose="020B0604020202020204" pitchFamily="34" charset="0"/>
                <a:cs typeface="Arial" panose="020B0604020202020204" pitchFamily="34" charset="0"/>
              </a:rPr>
              <a:t>年</a:t>
            </a:r>
            <a:r>
              <a:rPr lang="en-US" altLang="zh-TW" sz="1800" b="1" dirty="0">
                <a:solidFill>
                  <a:srgbClr val="A4C625"/>
                </a:solidFill>
                <a:latin typeface="Arial" panose="020B0604020202020204" pitchFamily="34" charset="0"/>
                <a:cs typeface="Arial" panose="020B0604020202020204" pitchFamily="34" charset="0"/>
              </a:rPr>
              <a:t>4</a:t>
            </a:r>
            <a:r>
              <a:rPr lang="zh-TW" altLang="en-US" sz="1800" b="1" dirty="0">
                <a:solidFill>
                  <a:srgbClr val="A4C625"/>
                </a:solidFill>
                <a:latin typeface="Arial" panose="020B0604020202020204" pitchFamily="34" charset="0"/>
                <a:cs typeface="Arial" panose="020B0604020202020204" pitchFamily="34" charset="0"/>
              </a:rPr>
              <a:t>月</a:t>
            </a:r>
            <a:r>
              <a:rPr lang="en-US" altLang="zh-TW" sz="1800" b="1" dirty="0">
                <a:solidFill>
                  <a:srgbClr val="A4C625"/>
                </a:solidFill>
                <a:latin typeface="Arial" panose="020B0604020202020204" pitchFamily="34" charset="0"/>
                <a:cs typeface="Arial" panose="020B0604020202020204" pitchFamily="34" charset="0"/>
              </a:rPr>
              <a:t>1</a:t>
            </a:r>
            <a:r>
              <a:rPr lang="zh-TW" altLang="en-US" sz="1800" b="1" dirty="0">
                <a:solidFill>
                  <a:srgbClr val="A4C625"/>
                </a:solidFill>
                <a:latin typeface="Arial" panose="020B0604020202020204" pitchFamily="34" charset="0"/>
                <a:cs typeface="Arial" panose="020B0604020202020204" pitchFamily="34" charset="0"/>
              </a:rPr>
              <a:t>日發出之通函（以及其後發出的相關通函）</a:t>
            </a:r>
            <a:endParaRPr lang="en-US" sz="1800" b="1" dirty="0">
              <a:solidFill>
                <a:srgbClr val="A4C625"/>
              </a:solidFill>
              <a:latin typeface="Arial" panose="020B0604020202020204" pitchFamily="34" charset="0"/>
              <a:cs typeface="Arial" panose="020B0604020202020204" pitchFamily="34" charset="0"/>
            </a:endParaRPr>
          </a:p>
        </p:txBody>
      </p:sp>
      <p:grpSp>
        <p:nvGrpSpPr>
          <p:cNvPr id="18" name="Group 17"/>
          <p:cNvGrpSpPr/>
          <p:nvPr/>
        </p:nvGrpSpPr>
        <p:grpSpPr>
          <a:xfrm>
            <a:off x="5249725" y="1367964"/>
            <a:ext cx="3251711" cy="3261023"/>
            <a:chOff x="5378514" y="1305458"/>
            <a:chExt cx="3251711" cy="3261023"/>
          </a:xfrm>
        </p:grpSpPr>
        <p:pic>
          <p:nvPicPr>
            <p:cNvPr id="16" name="Picture 15"/>
            <p:cNvPicPr>
              <a:picLocks noChangeAspect="1"/>
            </p:cNvPicPr>
            <p:nvPr/>
          </p:nvPicPr>
          <p:blipFill>
            <a:blip r:embed="rId2"/>
            <a:stretch>
              <a:fillRect/>
            </a:stretch>
          </p:blipFill>
          <p:spPr>
            <a:xfrm rot="300000">
              <a:off x="6360579" y="1366081"/>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3"/>
            <a:stretch>
              <a:fillRect/>
            </a:stretch>
          </p:blipFill>
          <p:spPr>
            <a:xfrm>
              <a:off x="5869547" y="1305458"/>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4"/>
            <a:stretch>
              <a:fillRect/>
            </a:stretch>
          </p:blipFill>
          <p:spPr>
            <a:xfrm rot="21300000">
              <a:off x="5378514" y="1359639"/>
              <a:ext cx="2269646" cy="32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58111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436B-F50F-EF45-BD0B-84F0BC236548}"/>
              </a:ext>
            </a:extLst>
          </p:cNvPr>
          <p:cNvSpPr>
            <a:spLocks noGrp="1"/>
          </p:cNvSpPr>
          <p:nvPr>
            <p:ph type="title"/>
          </p:nvPr>
        </p:nvSpPr>
        <p:spPr/>
        <p:txBody>
          <a:bodyPr/>
          <a:lstStyle/>
          <a:p>
            <a:r>
              <a:rPr lang="zh-TW" altLang="en-US" dirty="0">
                <a:latin typeface="Arial" panose="020B0604020202020204" pitchFamily="34" charset="0"/>
                <a:cs typeface="Arial" panose="020B0604020202020204" pitchFamily="34" charset="0"/>
              </a:rPr>
              <a:t>主事人為履行</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下的責</a:t>
            </a:r>
            <a:r>
              <a:rPr lang="zh-TW" altLang="en-US" dirty="0" smtClean="0">
                <a:latin typeface="Arial" panose="020B0604020202020204" pitchFamily="34" charset="0"/>
                <a:cs typeface="Arial" panose="020B0604020202020204" pitchFamily="34" charset="0"/>
              </a:rPr>
              <a:t>任</a:t>
            </a:r>
            <a:r>
              <a:rPr lang="en-US" altLang="zh-TW" dirty="0" smtClean="0">
                <a:latin typeface="Arial" panose="020B0604020202020204" pitchFamily="34" charset="0"/>
                <a:cs typeface="Arial" panose="020B0604020202020204" pitchFamily="34" charset="0"/>
              </a:rPr>
              <a:t/>
            </a:r>
            <a:br>
              <a:rPr lang="en-US" altLang="zh-TW" dirty="0" smtClean="0">
                <a:latin typeface="Arial" panose="020B0604020202020204" pitchFamily="34" charset="0"/>
                <a:cs typeface="Arial" panose="020B0604020202020204" pitchFamily="34" charset="0"/>
              </a:rPr>
            </a:br>
            <a:r>
              <a:rPr lang="zh-TW" altLang="en-US" dirty="0" smtClean="0">
                <a:latin typeface="Arial" panose="020B0604020202020204" pitchFamily="34" charset="0"/>
                <a:cs typeface="Arial" panose="020B0604020202020204" pitchFamily="34" charset="0"/>
              </a:rPr>
              <a:t>而</a:t>
            </a:r>
            <a:r>
              <a:rPr lang="zh-TW" altLang="en-US" dirty="0">
                <a:latin typeface="Arial" panose="020B0604020202020204" pitchFamily="34" charset="0"/>
                <a:cs typeface="Arial" panose="020B0604020202020204" pitchFamily="34" charset="0"/>
              </a:rPr>
              <a:t>須熟知的文件</a:t>
            </a:r>
            <a:endParaRPr lang="en-US" dirty="0"/>
          </a:p>
        </p:txBody>
      </p:sp>
      <p:sp>
        <p:nvSpPr>
          <p:cNvPr id="3" name="Slide Number Placeholder 2">
            <a:extLst>
              <a:ext uri="{FF2B5EF4-FFF2-40B4-BE49-F238E27FC236}">
                <a16:creationId xmlns:a16="http://schemas.microsoft.com/office/drawing/2014/main" id="{F0613A92-6C48-F144-9253-2B20B5B0893B}"/>
              </a:ext>
            </a:extLst>
          </p:cNvPr>
          <p:cNvSpPr>
            <a:spLocks noGrp="1"/>
          </p:cNvSpPr>
          <p:nvPr>
            <p:ph type="sldNum" sz="quarter" idx="12"/>
          </p:nvPr>
        </p:nvSpPr>
        <p:spPr/>
        <p:txBody>
          <a:bodyPr/>
          <a:lstStyle/>
          <a:p>
            <a:fld id="{389DCB6B-776B-B74D-98EC-141E4E4FB2BA}" type="slidenum">
              <a:rPr lang="en-US" smtClean="0"/>
              <a:pPr/>
              <a:t>11</a:t>
            </a:fld>
            <a:endParaRPr lang="en-US" dirty="0"/>
          </a:p>
        </p:txBody>
      </p:sp>
      <p:sp>
        <p:nvSpPr>
          <p:cNvPr id="10" name="Content Placeholder 31">
            <a:extLst>
              <a:ext uri="{FF2B5EF4-FFF2-40B4-BE49-F238E27FC236}">
                <a16:creationId xmlns:a16="http://schemas.microsoft.com/office/drawing/2014/main" id="{8A1258E2-6A45-324C-93E4-DDCE0205A0CF}"/>
              </a:ext>
            </a:extLst>
          </p:cNvPr>
          <p:cNvSpPr txBox="1">
            <a:spLocks/>
          </p:cNvSpPr>
          <p:nvPr/>
        </p:nvSpPr>
        <p:spPr>
          <a:xfrm>
            <a:off x="755650" y="2177813"/>
            <a:ext cx="3975978" cy="291250"/>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nSpc>
                <a:spcPct val="110000"/>
              </a:lnSpc>
              <a:buFont typeface="+mj-lt"/>
              <a:buAutoNum type="arabicPeriod" startAt="4"/>
            </a:pPr>
            <a:r>
              <a:rPr lang="en-US" altLang="zh-TW" sz="1800" b="1" dirty="0">
                <a:solidFill>
                  <a:srgbClr val="A4C625"/>
                </a:solidFill>
                <a:latin typeface="Arial" panose="020B0604020202020204" pitchFamily="34" charset="0"/>
                <a:cs typeface="Arial" panose="020B0604020202020204" pitchFamily="34" charset="0"/>
              </a:rPr>
              <a:t>《</a:t>
            </a:r>
            <a:r>
              <a:rPr lang="zh-TW" altLang="en-US" sz="1800" b="1" dirty="0">
                <a:solidFill>
                  <a:srgbClr val="A4C625"/>
                </a:solidFill>
                <a:latin typeface="Arial" panose="020B0604020202020204" pitchFamily="34" charset="0"/>
                <a:cs typeface="Arial" panose="020B0604020202020204" pitchFamily="34" charset="0"/>
              </a:rPr>
              <a:t>持續專業培訓聲明書</a:t>
            </a:r>
            <a:r>
              <a:rPr lang="en-US" altLang="zh-TW" sz="1800" b="1" dirty="0">
                <a:solidFill>
                  <a:srgbClr val="A4C625"/>
                </a:solidFill>
                <a:latin typeface="Arial" panose="020B0604020202020204" pitchFamily="34" charset="0"/>
                <a:cs typeface="Arial" panose="020B0604020202020204" pitchFamily="34" charset="0"/>
              </a:rPr>
              <a:t>》</a:t>
            </a:r>
            <a:endParaRPr lang="en-US" sz="1800" b="1" dirty="0">
              <a:solidFill>
                <a:srgbClr val="A4C625"/>
              </a:solidFill>
              <a:latin typeface="Arial" panose="020B0604020202020204" pitchFamily="34" charset="0"/>
              <a:cs typeface="Arial" panose="020B0604020202020204" pitchFamily="34" charset="0"/>
            </a:endParaRPr>
          </a:p>
        </p:txBody>
      </p:sp>
      <p:sp>
        <p:nvSpPr>
          <p:cNvPr id="11"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1203392" y="2669714"/>
            <a:ext cx="3528236" cy="1063560"/>
          </a:xfrm>
        </p:spPr>
        <p:txBody>
          <a:bodyPr/>
          <a:lstStyle/>
          <a:p>
            <a:pPr algn="just"/>
            <a:r>
              <a:rPr lang="zh-TW" altLang="en-US" sz="1600" b="1" dirty="0">
                <a:latin typeface="Arial" panose="020B0604020202020204" pitchFamily="34" charset="0"/>
                <a:cs typeface="Arial" panose="020B0604020202020204" pitchFamily="34" charset="0"/>
              </a:rPr>
              <a:t>保監局鼓勵主事人於</a:t>
            </a:r>
            <a:r>
              <a:rPr lang="en-US" altLang="zh-TW" sz="1600" b="1" dirty="0">
                <a:latin typeface="Arial" panose="020B0604020202020204" pitchFamily="34" charset="0"/>
                <a:cs typeface="Arial" panose="020B0604020202020204" pitchFamily="34" charset="0"/>
              </a:rPr>
              <a:t>《</a:t>
            </a:r>
            <a:r>
              <a:rPr lang="zh-TW" altLang="en-US" sz="1600" b="1" dirty="0">
                <a:latin typeface="Arial" panose="020B0604020202020204" pitchFamily="34" charset="0"/>
                <a:cs typeface="Arial" panose="020B0604020202020204" pitchFamily="34" charset="0"/>
              </a:rPr>
              <a:t>持續專業培訓聲明書</a:t>
            </a:r>
            <a:r>
              <a:rPr lang="en-US" altLang="zh-TW" sz="1600" b="1" dirty="0">
                <a:latin typeface="Arial" panose="020B0604020202020204" pitchFamily="34" charset="0"/>
                <a:cs typeface="Arial" panose="020B0604020202020204" pitchFamily="34" charset="0"/>
              </a:rPr>
              <a:t>》</a:t>
            </a:r>
            <a:r>
              <a:rPr lang="zh-TW" altLang="en-US" sz="1600" b="1" dirty="0">
                <a:latin typeface="Arial" panose="020B0604020202020204" pitchFamily="34" charset="0"/>
                <a:cs typeface="Arial" panose="020B0604020202020204" pitchFamily="34" charset="0"/>
              </a:rPr>
              <a:t>上預先填寫個人持牌人的個人資料及於合併持續專業培訓評核期內所需獲取的持續專業培訓時數。</a:t>
            </a:r>
            <a:endParaRPr lang="en-HK" sz="1600" b="1" dirty="0">
              <a:latin typeface="Arial" panose="020B0604020202020204" pitchFamily="34" charset="0"/>
              <a:cs typeface="Arial" panose="020B0604020202020204" pitchFamily="34" charset="0"/>
            </a:endParaRPr>
          </a:p>
        </p:txBody>
      </p:sp>
      <p:grpSp>
        <p:nvGrpSpPr>
          <p:cNvPr id="13" name="Group 12"/>
          <p:cNvGrpSpPr/>
          <p:nvPr/>
        </p:nvGrpSpPr>
        <p:grpSpPr>
          <a:xfrm>
            <a:off x="5283474" y="1360689"/>
            <a:ext cx="3273246" cy="3319187"/>
            <a:chOff x="5566807" y="2251523"/>
            <a:chExt cx="2519515" cy="2552550"/>
          </a:xfrm>
        </p:grpSpPr>
        <p:pic>
          <p:nvPicPr>
            <p:cNvPr id="14" name="Picture 13"/>
            <p:cNvPicPr>
              <a:picLocks noChangeAspect="1"/>
            </p:cNvPicPr>
            <p:nvPr/>
          </p:nvPicPr>
          <p:blipFill>
            <a:blip r:embed="rId2"/>
            <a:stretch>
              <a:fillRect/>
            </a:stretch>
          </p:blipFill>
          <p:spPr>
            <a:xfrm rot="300000">
              <a:off x="6303029" y="2289473"/>
              <a:ext cx="178329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stretch>
              <a:fillRect/>
            </a:stretch>
          </p:blipFill>
          <p:spPr>
            <a:xfrm>
              <a:off x="5946985" y="2260220"/>
              <a:ext cx="1783294"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a:stretch>
              <a:fillRect/>
            </a:stretch>
          </p:blipFill>
          <p:spPr>
            <a:xfrm rot="21300000">
              <a:off x="5566807" y="2251523"/>
              <a:ext cx="178329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9149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12</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49" y="2577559"/>
            <a:ext cx="7632701" cy="645749"/>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10000"/>
              </a:lnSpc>
            </a:pPr>
            <a:r>
              <a:rPr lang="ja-JP" altLang="en-US" dirty="0">
                <a:solidFill>
                  <a:schemeClr val="accent2"/>
                </a:solidFill>
                <a:latin typeface="Microsoft JhengHei" panose="020B0604030504040204" pitchFamily="34" charset="-120"/>
                <a:ea typeface="Microsoft JhengHei" panose="020B0604030504040204" pitchFamily="34" charset="-120"/>
                <a:cs typeface="Arial" panose="020B0604020202020204" pitchFamily="34" charset="0"/>
              </a:rPr>
              <a:t>以上文件均可</a:t>
            </a:r>
            <a:r>
              <a:rPr lang="ja-JP" altLang="en-US" dirty="0" smtClean="0">
                <a:solidFill>
                  <a:schemeClr val="accent2"/>
                </a:solidFill>
                <a:latin typeface="Microsoft JhengHei" panose="020B0604030504040204" pitchFamily="34" charset="-120"/>
                <a:ea typeface="Microsoft JhengHei" panose="020B0604030504040204" pitchFamily="34" charset="-120"/>
                <a:cs typeface="Arial" panose="020B0604020202020204" pitchFamily="34" charset="0"/>
              </a:rPr>
              <a:t>於</a:t>
            </a:r>
            <a:r>
              <a:rPr lang="zh-TW" altLang="en-US" dirty="0">
                <a:solidFill>
                  <a:schemeClr val="accent2"/>
                </a:solidFill>
                <a:latin typeface="Microsoft JhengHei" panose="020B0604030504040204" pitchFamily="34" charset="-120"/>
                <a:ea typeface="Microsoft JhengHei" panose="020B0604030504040204" pitchFamily="34" charset="-120"/>
                <a:cs typeface="Arial" panose="020B0604020202020204" pitchFamily="34" charset="0"/>
              </a:rPr>
              <a:t>保監局網站內的「持續專業培訓規定」專頁 </a:t>
            </a:r>
            <a:r>
              <a:rPr lang="en-GB" altLang="ja-JP" dirty="0" smtClean="0">
                <a:solidFill>
                  <a:schemeClr val="accent2"/>
                </a:solidFill>
                <a:ea typeface="Microsoft JhengHei" panose="020B0604030504040204" pitchFamily="34" charset="-120"/>
                <a:cs typeface="Arial" panose="020B0604020202020204" pitchFamily="34" charset="0"/>
              </a:rPr>
              <a:t>www.ia.org.hk/en/supervision/reg_ins_intermediaries/cpd.html</a:t>
            </a:r>
            <a:r>
              <a:rPr lang="ja-JP" altLang="en-US" dirty="0" smtClean="0">
                <a:solidFill>
                  <a:schemeClr val="accent2"/>
                </a:solidFill>
                <a:latin typeface="Microsoft JhengHei" panose="020B0604030504040204" pitchFamily="34" charset="-120"/>
                <a:ea typeface="Microsoft JhengHei" panose="020B0604030504040204" pitchFamily="34" charset="-120"/>
                <a:cs typeface="Arial" panose="020B0604020202020204" pitchFamily="34" charset="0"/>
              </a:rPr>
              <a:t>下</a:t>
            </a:r>
            <a:r>
              <a:rPr lang="ja-JP" altLang="en-US" dirty="0">
                <a:solidFill>
                  <a:schemeClr val="accent2"/>
                </a:solidFill>
                <a:latin typeface="Microsoft JhengHei" panose="020B0604030504040204" pitchFamily="34" charset="-120"/>
                <a:ea typeface="Microsoft JhengHei" panose="020B0604030504040204" pitchFamily="34" charset="-120"/>
                <a:cs typeface="Arial" panose="020B0604020202020204" pitchFamily="34" charset="0"/>
              </a:rPr>
              <a:t>載。</a:t>
            </a:r>
            <a:endParaRPr lang="en-US" dirty="0">
              <a:solidFill>
                <a:schemeClr val="accent2"/>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主事人為履行</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下的責任</a:t>
            </a:r>
            <a:r>
              <a:rPr lang="en-US" altLang="zh-TW" dirty="0">
                <a:latin typeface="Arial" panose="020B0604020202020204" pitchFamily="34" charset="0"/>
                <a:cs typeface="Arial" panose="020B0604020202020204" pitchFamily="34" charset="0"/>
              </a:rPr>
              <a:t/>
            </a:r>
            <a:br>
              <a:rPr lang="en-US" altLang="zh-TW" dirty="0">
                <a:latin typeface="Arial" panose="020B0604020202020204" pitchFamily="34" charset="0"/>
                <a:cs typeface="Arial" panose="020B0604020202020204" pitchFamily="34" charset="0"/>
              </a:rPr>
            </a:br>
            <a:r>
              <a:rPr lang="zh-TW" altLang="en-US" dirty="0">
                <a:latin typeface="Arial" panose="020B0604020202020204" pitchFamily="34" charset="0"/>
                <a:cs typeface="Arial" panose="020B0604020202020204" pitchFamily="34" charset="0"/>
              </a:rPr>
              <a:t>而須熟知的文件</a:t>
            </a:r>
            <a:endParaRPr lang="en-US" dirty="0"/>
          </a:p>
        </p:txBody>
      </p:sp>
    </p:spTree>
    <p:extLst>
      <p:ext uri="{BB962C8B-B14F-4D97-AF65-F5344CB8AC3E}">
        <p14:creationId xmlns:p14="http://schemas.microsoft.com/office/powerpoint/2010/main" val="311669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2539562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6C4C-37A8-F04B-968C-9FBBFA5E883E}"/>
              </a:ext>
            </a:extLst>
          </p:cNvPr>
          <p:cNvSpPr>
            <a:spLocks noGrp="1"/>
          </p:cNvSpPr>
          <p:nvPr>
            <p:ph type="title"/>
          </p:nvPr>
        </p:nvSpPr>
        <p:spPr>
          <a:xfrm>
            <a:off x="755649" y="2384134"/>
            <a:ext cx="5991992" cy="375231"/>
          </a:xfrm>
        </p:spPr>
        <p:txBody>
          <a:bodyPr/>
          <a:lstStyle/>
          <a:p>
            <a:r>
              <a:rPr lang="zh-TW" altLang="en-US" dirty="0"/>
              <a:t>主事人於</a:t>
            </a:r>
            <a:r>
              <a:rPr lang="en-US" altLang="zh-TW" dirty="0"/>
              <a:t>《</a:t>
            </a:r>
            <a:r>
              <a:rPr lang="zh-TW" altLang="en-US" dirty="0"/>
              <a:t>指引</a:t>
            </a:r>
            <a:r>
              <a:rPr lang="en-US" altLang="zh-TW" dirty="0"/>
              <a:t>24》</a:t>
            </a:r>
            <a:r>
              <a:rPr lang="zh-TW" altLang="en-US" dirty="0"/>
              <a:t>下應履行的責任</a:t>
            </a:r>
            <a:endParaRPr lang="en-US" dirty="0"/>
          </a:p>
        </p:txBody>
      </p:sp>
    </p:spTree>
    <p:extLst>
      <p:ext uri="{BB962C8B-B14F-4D97-AF65-F5344CB8AC3E}">
        <p14:creationId xmlns:p14="http://schemas.microsoft.com/office/powerpoint/2010/main" val="70304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主事人於</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下應履行的責任</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317137"/>
            <a:ext cx="7284764" cy="341050"/>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根</a:t>
            </a:r>
            <a:r>
              <a:rPr lang="zh-TW" altLang="en-US" dirty="0" smtClean="0">
                <a:solidFill>
                  <a:srgbClr val="0069B5"/>
                </a:solidFill>
                <a:latin typeface="Arial" panose="020B0604020202020204" pitchFamily="34" charset="0"/>
                <a:cs typeface="Arial" panose="020B0604020202020204" pitchFamily="34" charset="0"/>
              </a:rPr>
              <a:t>據</a:t>
            </a:r>
            <a:r>
              <a:rPr lang="en-US" altLang="zh-TW" dirty="0" smtClean="0">
                <a:solidFill>
                  <a:srgbClr val="0069B5"/>
                </a:solidFill>
                <a:latin typeface="Arial" panose="020B0604020202020204" pitchFamily="34" charset="0"/>
                <a:cs typeface="Arial" panose="020B0604020202020204" pitchFamily="34" charset="0"/>
                <a:hlinkClick r:id="rId2"/>
              </a:rPr>
              <a:t>《</a:t>
            </a:r>
            <a:r>
              <a:rPr lang="zh-TW" altLang="en-US" dirty="0" smtClean="0">
                <a:solidFill>
                  <a:srgbClr val="0069B5"/>
                </a:solidFill>
                <a:latin typeface="Arial" panose="020B0604020202020204" pitchFamily="34" charset="0"/>
                <a:cs typeface="Arial" panose="020B0604020202020204" pitchFamily="34" charset="0"/>
                <a:hlinkClick r:id="rId2"/>
              </a:rPr>
              <a:t>指</a:t>
            </a:r>
            <a:r>
              <a:rPr lang="zh-TW" altLang="en-US" dirty="0">
                <a:solidFill>
                  <a:srgbClr val="0069B5"/>
                </a:solidFill>
                <a:latin typeface="Arial" panose="020B0604020202020204" pitchFamily="34" charset="0"/>
                <a:cs typeface="Arial" panose="020B0604020202020204" pitchFamily="34" charset="0"/>
                <a:hlinkClick r:id="rId2"/>
              </a:rPr>
              <a:t>引</a:t>
            </a:r>
            <a:r>
              <a:rPr lang="en-US" altLang="zh-TW" dirty="0">
                <a:solidFill>
                  <a:srgbClr val="0069B5"/>
                </a:solidFill>
                <a:latin typeface="Arial" panose="020B0604020202020204" pitchFamily="34" charset="0"/>
                <a:cs typeface="Arial" panose="020B0604020202020204" pitchFamily="34" charset="0"/>
                <a:hlinkClick r:id="rId2"/>
              </a:rPr>
              <a:t>24</a:t>
            </a:r>
            <a:r>
              <a:rPr lang="en-US" altLang="zh-TW" dirty="0" smtClean="0">
                <a:solidFill>
                  <a:srgbClr val="0069B5"/>
                </a:solidFill>
                <a:latin typeface="Arial" panose="020B0604020202020204" pitchFamily="34" charset="0"/>
                <a:cs typeface="Arial" panose="020B0604020202020204" pitchFamily="34" charset="0"/>
                <a:hlinkClick r:id="rId2"/>
              </a:rPr>
              <a:t>》</a:t>
            </a:r>
            <a:r>
              <a:rPr lang="zh-TW" altLang="en-US" dirty="0" smtClean="0">
                <a:solidFill>
                  <a:srgbClr val="0069B5"/>
                </a:solidFill>
                <a:latin typeface="Arial" panose="020B0604020202020204" pitchFamily="34" charset="0"/>
                <a:cs typeface="Arial" panose="020B0604020202020204" pitchFamily="34" charset="0"/>
              </a:rPr>
              <a:t>第</a:t>
            </a:r>
            <a:r>
              <a:rPr lang="en-US" altLang="zh-TW" dirty="0" smtClean="0">
                <a:solidFill>
                  <a:srgbClr val="0069B5"/>
                </a:solidFill>
                <a:latin typeface="Arial" panose="020B0604020202020204" pitchFamily="34" charset="0"/>
                <a:cs typeface="Arial" panose="020B0604020202020204" pitchFamily="34" charset="0"/>
              </a:rPr>
              <a:t>3.8</a:t>
            </a:r>
            <a:r>
              <a:rPr lang="zh-TW" altLang="en-US" dirty="0">
                <a:solidFill>
                  <a:srgbClr val="0069B5"/>
                </a:solidFill>
                <a:latin typeface="Arial" panose="020B0604020202020204" pitchFamily="34" charset="0"/>
                <a:cs typeface="Arial" panose="020B0604020202020204" pitchFamily="34" charset="0"/>
              </a:rPr>
              <a:t>段：</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1855462"/>
            <a:ext cx="7576500" cy="557328"/>
          </a:xfrm>
        </p:spPr>
        <p:txBody>
          <a:bodyPr/>
          <a:lstStyle/>
          <a:p>
            <a:pPr algn="just"/>
            <a:r>
              <a:rPr lang="zh-TW" altLang="en-US" dirty="0">
                <a:latin typeface="Arial" panose="020B0604020202020204" pitchFamily="34" charset="0"/>
                <a:cs typeface="Arial" panose="020B0604020202020204" pitchFamily="34" charset="0"/>
              </a:rPr>
              <a:t>主事人應確保其所委任的每名個人持牌人都遵守適用於該個人持牌人的持續專業培訓規定。為履行該責任，主事人可：</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2182" y="2620243"/>
            <a:ext cx="7576500" cy="216197"/>
          </a:xfrm>
        </p:spPr>
        <p:txBody>
          <a:bodyPr/>
          <a:lstStyle/>
          <a:p>
            <a:pPr algn="just"/>
            <a:r>
              <a:rPr lang="zh-TW" altLang="en-US" dirty="0">
                <a:latin typeface="Arial" panose="020B0604020202020204" pitchFamily="34" charset="0"/>
                <a:cs typeface="Arial" panose="020B0604020202020204" pitchFamily="34" charset="0"/>
              </a:rPr>
              <a:t>為其委任的個人持牌人安排足夠的合資格持續專業培訓活動</a:t>
            </a:r>
            <a:r>
              <a:rPr lang="zh-TW" altLang="en-US" dirty="0" smtClean="0">
                <a:latin typeface="Arial" panose="020B0604020202020204" pitchFamily="34" charset="0"/>
                <a:cs typeface="Arial" panose="020B0604020202020204" pitchFamily="34" charset="0"/>
              </a:rPr>
              <a:t>；</a:t>
            </a:r>
            <a:endParaRPr lang="en-HK"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8"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2182" y="3043893"/>
            <a:ext cx="7576500" cy="429344"/>
          </a:xfrm>
        </p:spPr>
        <p:txBody>
          <a:bodyPr/>
          <a:lstStyle/>
          <a:p>
            <a:pPr algn="just"/>
            <a:r>
              <a:rPr lang="zh-TW" altLang="en-US" dirty="0" smtClean="0">
                <a:latin typeface="Arial" panose="020B0604020202020204" pitchFamily="34" charset="0"/>
                <a:cs typeface="Arial" panose="020B0604020202020204" pitchFamily="34" charset="0"/>
              </a:rPr>
              <a:t>為</a:t>
            </a:r>
            <a:r>
              <a:rPr lang="zh-TW" altLang="en-US" dirty="0">
                <a:latin typeface="Arial" panose="020B0604020202020204" pitchFamily="34" charset="0"/>
                <a:cs typeface="Arial" panose="020B0604020202020204" pitchFamily="34" charset="0"/>
              </a:rPr>
              <a:t>其委任的個人持牌人提供足夠的設施（例如電腦</a:t>
            </a:r>
            <a:r>
              <a:rPr lang="zh-TW" altLang="en-US" dirty="0" smtClean="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以助有關個</a:t>
            </a:r>
            <a:r>
              <a:rPr lang="zh-TW" altLang="en-US" dirty="0" smtClean="0">
                <a:latin typeface="Arial" panose="020B0604020202020204" pitchFamily="34" charset="0"/>
                <a:cs typeface="Arial" panose="020B0604020202020204" pitchFamily="34" charset="0"/>
              </a:rPr>
              <a:t>人持</a:t>
            </a:r>
            <a:r>
              <a:rPr lang="zh-TW" altLang="en-US" dirty="0">
                <a:latin typeface="Arial" panose="020B0604020202020204" pitchFamily="34" charset="0"/>
                <a:cs typeface="Arial" panose="020B0604020202020204" pitchFamily="34" charset="0"/>
              </a:rPr>
              <a:t>牌人參與屬於電子學習活動（按附</a:t>
            </a:r>
            <a:r>
              <a:rPr lang="zh-TW" altLang="en-US" dirty="0" smtClean="0">
                <a:latin typeface="Arial" panose="020B0604020202020204" pitchFamily="34" charset="0"/>
                <a:cs typeface="Arial" panose="020B0604020202020204" pitchFamily="34" charset="0"/>
              </a:rPr>
              <a:t>件</a:t>
            </a:r>
            <a:r>
              <a:rPr lang="en-US" altLang="zh-TW" dirty="0" smtClean="0">
                <a:latin typeface="Arial" panose="020B0604020202020204" pitchFamily="34" charset="0"/>
                <a:cs typeface="Arial" panose="020B0604020202020204" pitchFamily="34" charset="0"/>
              </a:rPr>
              <a:t>1</a:t>
            </a:r>
            <a:r>
              <a:rPr lang="zh-TW" altLang="en-US" dirty="0" smtClean="0">
                <a:latin typeface="Arial" panose="020B0604020202020204" pitchFamily="34" charset="0"/>
                <a:cs typeface="Arial" panose="020B0604020202020204" pitchFamily="34" charset="0"/>
              </a:rPr>
              <a:t>所</a:t>
            </a:r>
            <a:r>
              <a:rPr lang="zh-TW" altLang="en-US" dirty="0">
                <a:latin typeface="Arial" panose="020B0604020202020204" pitchFamily="34" charset="0"/>
                <a:cs typeface="Arial" panose="020B0604020202020204" pitchFamily="34" charset="0"/>
              </a:rPr>
              <a:t>界定）的合資格持續專</a:t>
            </a:r>
            <a:r>
              <a:rPr lang="zh-TW" altLang="en-US" dirty="0" smtClean="0">
                <a:latin typeface="Arial" panose="020B0604020202020204" pitchFamily="34" charset="0"/>
                <a:cs typeface="Arial" panose="020B0604020202020204" pitchFamily="34" charset="0"/>
              </a:rPr>
              <a:t>業培</a:t>
            </a:r>
            <a:r>
              <a:rPr lang="zh-TW" altLang="en-US" dirty="0">
                <a:latin typeface="Arial" panose="020B0604020202020204" pitchFamily="34" charset="0"/>
                <a:cs typeface="Arial" panose="020B0604020202020204" pitchFamily="34" charset="0"/>
              </a:rPr>
              <a:t>訓活動</a:t>
            </a:r>
            <a:r>
              <a:rPr lang="zh-TW" altLang="en-US" dirty="0" smtClean="0">
                <a:latin typeface="Arial" panose="020B0604020202020204" pitchFamily="34" charset="0"/>
                <a:cs typeface="Arial" panose="020B0604020202020204" pitchFamily="34" charset="0"/>
              </a:rPr>
              <a:t>；</a:t>
            </a:r>
            <a:endParaRPr lang="en-HK" dirty="0">
              <a:latin typeface="Arial" panose="020B0604020202020204" pitchFamily="34" charset="0"/>
              <a:cs typeface="Arial" panose="020B0604020202020204" pitchFamily="34" charset="0"/>
            </a:endParaRPr>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4363052"/>
            <a:ext cx="7576500" cy="283182"/>
          </a:xfrm>
        </p:spPr>
        <p:txBody>
          <a:bodyPr/>
          <a:lstStyle/>
          <a:p>
            <a:pPr algn="just"/>
            <a:r>
              <a:rPr lang="zh-TW" altLang="en-US" dirty="0" smtClean="0">
                <a:latin typeface="Arial" panose="020B0604020202020204" pitchFamily="34" charset="0"/>
                <a:cs typeface="Arial" panose="020B0604020202020204" pitchFamily="34" charset="0"/>
              </a:rPr>
              <a:t>與</a:t>
            </a:r>
            <a:r>
              <a:rPr lang="zh-TW" altLang="en-US" dirty="0">
                <a:latin typeface="Arial" panose="020B0604020202020204" pitchFamily="34" charset="0"/>
                <a:cs typeface="Arial" panose="020B0604020202020204" pitchFamily="34" charset="0"/>
              </a:rPr>
              <a:t>專業團體聯繫，為其委任的個人持牌人舉辦合資格持續專業培訓活動。</a:t>
            </a:r>
            <a:endParaRPr lang="en-HK" dirty="0">
              <a:latin typeface="Arial" panose="020B0604020202020204" pitchFamily="34" charset="0"/>
              <a:cs typeface="Arial" panose="020B0604020202020204" pitchFamily="34" charset="0"/>
            </a:endParaRPr>
          </a:p>
        </p:txBody>
      </p:sp>
      <p:sp>
        <p:nvSpPr>
          <p:cNvPr id="1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2182" y="3680690"/>
            <a:ext cx="7576500" cy="474909"/>
          </a:xfrm>
        </p:spPr>
        <p:txBody>
          <a:bodyPr/>
          <a:lstStyle/>
          <a:p>
            <a:pPr algn="just"/>
            <a:r>
              <a:rPr lang="zh-TW" altLang="en-US" dirty="0" smtClean="0">
                <a:latin typeface="Arial" panose="020B0604020202020204" pitchFamily="34" charset="0"/>
                <a:cs typeface="Arial" panose="020B0604020202020204" pitchFamily="34" charset="0"/>
              </a:rPr>
              <a:t>為</a:t>
            </a:r>
            <a:r>
              <a:rPr lang="zh-TW" altLang="en-US" dirty="0">
                <a:latin typeface="Arial" panose="020B0604020202020204" pitchFamily="34" charset="0"/>
                <a:cs typeface="Arial" panose="020B0604020202020204" pitchFamily="34" charset="0"/>
              </a:rPr>
              <a:t>其委任的個人持牌人提供足夠的合資格持續專業培訓活動的有關資料，以助有關個人持牌人遵守適用的持續專業培訓規定；</a:t>
            </a:r>
            <a:r>
              <a:rPr lang="zh-TW" altLang="en-US" dirty="0" smtClean="0">
                <a:latin typeface="Arial" panose="020B0604020202020204" pitchFamily="34" charset="0"/>
                <a:cs typeface="Arial" panose="020B0604020202020204" pitchFamily="34" charset="0"/>
              </a:rPr>
              <a:t>或</a:t>
            </a:r>
            <a:endParaRPr lang="en-H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20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1688385"/>
            <a:ext cx="7576506" cy="341050"/>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根</a:t>
            </a:r>
            <a:r>
              <a:rPr lang="zh-TW" altLang="en-US" dirty="0" smtClean="0">
                <a:solidFill>
                  <a:srgbClr val="0069B5"/>
                </a:solidFill>
                <a:latin typeface="Arial" panose="020B0604020202020204" pitchFamily="34" charset="0"/>
                <a:cs typeface="Arial" panose="020B0604020202020204" pitchFamily="34" charset="0"/>
              </a:rPr>
              <a:t>據</a:t>
            </a:r>
            <a:r>
              <a:rPr lang="en-US" altLang="zh-TW" dirty="0" smtClean="0">
                <a:solidFill>
                  <a:srgbClr val="0069B5"/>
                </a:solidFill>
                <a:latin typeface="Arial" panose="020B0604020202020204" pitchFamily="34" charset="0"/>
                <a:cs typeface="Arial" panose="020B0604020202020204" pitchFamily="34" charset="0"/>
                <a:hlinkClick r:id="rId2"/>
              </a:rPr>
              <a:t>《</a:t>
            </a:r>
            <a:r>
              <a:rPr lang="zh-TW" altLang="en-US" dirty="0" smtClean="0">
                <a:solidFill>
                  <a:srgbClr val="0069B5"/>
                </a:solidFill>
                <a:latin typeface="Arial" panose="020B0604020202020204" pitchFamily="34" charset="0"/>
                <a:cs typeface="Arial" panose="020B0604020202020204" pitchFamily="34" charset="0"/>
                <a:hlinkClick r:id="rId2"/>
              </a:rPr>
              <a:t>指</a:t>
            </a:r>
            <a:r>
              <a:rPr lang="zh-TW" altLang="en-US" dirty="0">
                <a:solidFill>
                  <a:srgbClr val="0069B5"/>
                </a:solidFill>
                <a:latin typeface="Arial" panose="020B0604020202020204" pitchFamily="34" charset="0"/>
                <a:cs typeface="Arial" panose="020B0604020202020204" pitchFamily="34" charset="0"/>
                <a:hlinkClick r:id="rId2"/>
              </a:rPr>
              <a:t>引</a:t>
            </a:r>
            <a:r>
              <a:rPr lang="en-US" altLang="zh-TW" dirty="0">
                <a:solidFill>
                  <a:srgbClr val="0069B5"/>
                </a:solidFill>
                <a:latin typeface="Arial" panose="020B0604020202020204" pitchFamily="34" charset="0"/>
                <a:cs typeface="Arial" panose="020B0604020202020204" pitchFamily="34" charset="0"/>
                <a:hlinkClick r:id="rId2"/>
              </a:rPr>
              <a:t>24</a:t>
            </a:r>
            <a:r>
              <a:rPr lang="en-US" altLang="zh-TW" dirty="0" smtClean="0">
                <a:solidFill>
                  <a:srgbClr val="0069B5"/>
                </a:solidFill>
                <a:latin typeface="Arial" panose="020B0604020202020204" pitchFamily="34" charset="0"/>
                <a:cs typeface="Arial" panose="020B0604020202020204" pitchFamily="34" charset="0"/>
                <a:hlinkClick r:id="rId2"/>
              </a:rPr>
              <a:t>》</a:t>
            </a:r>
            <a:r>
              <a:rPr lang="zh-TW" altLang="en-US" dirty="0" smtClean="0">
                <a:solidFill>
                  <a:srgbClr val="0069B5"/>
                </a:solidFill>
                <a:latin typeface="Arial" panose="020B0604020202020204" pitchFamily="34" charset="0"/>
                <a:cs typeface="Arial" panose="020B0604020202020204" pitchFamily="34" charset="0"/>
              </a:rPr>
              <a:t>第</a:t>
            </a:r>
            <a:r>
              <a:rPr lang="en-US" altLang="zh-TW" dirty="0">
                <a:solidFill>
                  <a:srgbClr val="0069B5"/>
                </a:solidFill>
                <a:latin typeface="Arial" panose="020B0604020202020204" pitchFamily="34" charset="0"/>
                <a:cs typeface="Arial" panose="020B0604020202020204" pitchFamily="34" charset="0"/>
              </a:rPr>
              <a:t>3.9</a:t>
            </a:r>
            <a:r>
              <a:rPr lang="zh-TW" altLang="en-US" dirty="0">
                <a:solidFill>
                  <a:srgbClr val="0069B5"/>
                </a:solidFill>
                <a:latin typeface="Arial" panose="020B0604020202020204" pitchFamily="34" charset="0"/>
                <a:cs typeface="Arial" panose="020B0604020202020204" pitchFamily="34" charset="0"/>
              </a:rPr>
              <a:t>段：</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2592704"/>
            <a:ext cx="7576500" cy="549850"/>
          </a:xfrm>
        </p:spPr>
        <p:txBody>
          <a:bodyPr/>
          <a:lstStyle/>
          <a:p>
            <a:pPr algn="just"/>
            <a:r>
              <a:rPr lang="zh-TW" altLang="en-US" sz="1600" b="1" dirty="0">
                <a:latin typeface="Arial" panose="020B0604020202020204" pitchFamily="34" charset="0"/>
                <a:cs typeface="Arial" panose="020B0604020202020204" pitchFamily="34" charset="0"/>
              </a:rPr>
              <a:t>主事人應設有足夠的管控措施及程序，以監察及確保其委任的個人持牌人能遵守適用的持續專業培訓規定。</a:t>
            </a:r>
          </a:p>
        </p:txBody>
      </p:sp>
      <p:sp>
        <p:nvSpPr>
          <p:cNvPr id="1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716895"/>
            <a:ext cx="7576500" cy="549850"/>
          </a:xfrm>
        </p:spPr>
        <p:txBody>
          <a:bodyPr/>
          <a:lstStyle/>
          <a:p>
            <a:pPr algn="just"/>
            <a:r>
              <a:rPr lang="zh-TW" altLang="en-US" sz="1600" b="1" dirty="0">
                <a:latin typeface="Arial" panose="020B0604020202020204" pitchFamily="34" charset="0"/>
                <a:cs typeface="Arial" panose="020B0604020202020204" pitchFamily="34" charset="0"/>
              </a:rPr>
              <a:t>就此而言，主事人應要求、查閱並核實有關個人持牌人用於證明其提交給保監局的持續專業培訓聲明書的文件證據。</a:t>
            </a:r>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主事人於</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下應履行的責任</a:t>
            </a:r>
            <a:endParaRPr lang="en-US" dirty="0"/>
          </a:p>
        </p:txBody>
      </p:sp>
    </p:spTree>
    <p:extLst>
      <p:ext uri="{BB962C8B-B14F-4D97-AF65-F5344CB8AC3E}">
        <p14:creationId xmlns:p14="http://schemas.microsoft.com/office/powerpoint/2010/main" val="141735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4" y="1221809"/>
            <a:ext cx="7511789" cy="950448"/>
          </a:xfrm>
        </p:spPr>
        <p:txBody>
          <a:bodyPr/>
          <a:lstStyle/>
          <a:p>
            <a:pPr algn="just"/>
            <a:r>
              <a:rPr lang="zh-TW" altLang="en-US" dirty="0">
                <a:solidFill>
                  <a:srgbClr val="0069B5"/>
                </a:solidFill>
                <a:latin typeface="Arial" panose="020B0604020202020204" pitchFamily="34" charset="0"/>
                <a:cs typeface="Arial" panose="020B0604020202020204" pitchFamily="34" charset="0"/>
              </a:rPr>
              <a:t>各獲授權保險人、持牌保險代理機構及持牌保險經紀公司的持續專業培</a:t>
            </a:r>
            <a:r>
              <a:rPr lang="zh-TW" altLang="en-US" dirty="0" smtClean="0">
                <a:solidFill>
                  <a:srgbClr val="0069B5"/>
                </a:solidFill>
                <a:latin typeface="Arial" panose="020B0604020202020204" pitchFamily="34" charset="0"/>
                <a:cs typeface="Arial" panose="020B0604020202020204" pitchFamily="34" charset="0"/>
              </a:rPr>
              <a:t>訓清</a:t>
            </a:r>
            <a:r>
              <a:rPr lang="zh-TW" altLang="en-US" dirty="0">
                <a:solidFill>
                  <a:srgbClr val="0069B5"/>
                </a:solidFill>
                <a:latin typeface="Arial" panose="020B0604020202020204" pitchFamily="34" charset="0"/>
                <a:cs typeface="Arial" panose="020B0604020202020204" pitchFamily="34" charset="0"/>
              </a:rPr>
              <a:t>單已上載至其於</a:t>
            </a:r>
            <a:r>
              <a:rPr lang="zh-TW" altLang="en-US" dirty="0">
                <a:solidFill>
                  <a:srgbClr val="0069B5"/>
                </a:solidFill>
                <a:latin typeface="Arial" panose="020B0604020202020204" pitchFamily="34" charset="0"/>
                <a:cs typeface="Arial" panose="020B0604020202020204" pitchFamily="34" charset="0"/>
                <a:hlinkClick r:id="rId2"/>
              </a:rPr>
              <a:t>保監局「保險中介一站</a:t>
            </a:r>
            <a:r>
              <a:rPr lang="zh-TW" altLang="en-US" dirty="0" smtClean="0">
                <a:solidFill>
                  <a:srgbClr val="0069B5"/>
                </a:solidFill>
                <a:latin typeface="Arial" panose="020B0604020202020204" pitchFamily="34" charset="0"/>
                <a:cs typeface="Arial" panose="020B0604020202020204" pitchFamily="34" charset="0"/>
                <a:hlinkClick r:id="rId2"/>
              </a:rPr>
              <a:t>通</a:t>
            </a:r>
            <a:r>
              <a:rPr lang="zh-TW" altLang="en-US"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rPr>
              <a:t>的電子服務站帳戶，以供下載。</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2" y="2470420"/>
            <a:ext cx="7576500" cy="1033617"/>
          </a:xfrm>
        </p:spPr>
        <p:txBody>
          <a:bodyPr/>
          <a:lstStyle/>
          <a:p>
            <a:pPr algn="just"/>
            <a:r>
              <a:rPr lang="zh-TW" altLang="en-US" sz="1600" b="1" dirty="0">
                <a:latin typeface="+mj-lt"/>
                <a:ea typeface="Microsoft JhengHei" panose="020B0604030504040204" pitchFamily="34" charset="-120"/>
                <a:cs typeface="Arial" panose="020B0604020202020204" pitchFamily="34" charset="0"/>
              </a:rPr>
              <a:t>每份持續專業培訓清單（以</a:t>
            </a:r>
            <a:r>
              <a:rPr lang="en-US" altLang="zh-TW" sz="1600" b="1" dirty="0">
                <a:latin typeface="+mj-lt"/>
                <a:ea typeface="Microsoft JhengHei" panose="020B0604030504040204" pitchFamily="34" charset="-120"/>
                <a:cs typeface="Arial" panose="020B0604020202020204" pitchFamily="34" charset="0"/>
              </a:rPr>
              <a:t>Microsoft Excel</a:t>
            </a:r>
            <a:r>
              <a:rPr lang="zh-TW" altLang="en-US" sz="1600" b="1" dirty="0">
                <a:latin typeface="+mj-lt"/>
                <a:ea typeface="Microsoft JhengHei" panose="020B0604030504040204" pitchFamily="34" charset="-120"/>
                <a:cs typeface="Arial" panose="020B0604020202020204" pitchFamily="34" charset="0"/>
              </a:rPr>
              <a:t>格式編制）已預先填入保險人、代理機構或經紀公司（視乎情況而定）的每名獲委任個人持牌人於第一及第二個持續專業培訓評核期內（</a:t>
            </a:r>
            <a:r>
              <a:rPr lang="zh-TW" altLang="en-US" sz="1600" b="1" dirty="0" smtClean="0">
                <a:latin typeface="+mj-lt"/>
                <a:ea typeface="Microsoft JhengHei" panose="020B0604030504040204" pitchFamily="34" charset="-120"/>
                <a:cs typeface="Arial" panose="020B0604020202020204" pitchFamily="34" charset="0"/>
              </a:rPr>
              <a:t>即</a:t>
            </a:r>
            <a:r>
              <a:rPr lang="en-US" altLang="ja-JP" sz="1600" b="1" dirty="0" smtClean="0">
                <a:latin typeface="+mj-lt"/>
                <a:ea typeface="Microsoft JhengHei" panose="020B0604030504040204" pitchFamily="34" charset="-120"/>
                <a:cs typeface="Arial" panose="020B0604020202020204" pitchFamily="34" charset="0"/>
              </a:rPr>
              <a:t>2019</a:t>
            </a:r>
            <a:r>
              <a:rPr lang="ja-JP" altLang="en-US" sz="1600" b="1" dirty="0">
                <a:latin typeface="+mj-lt"/>
                <a:ea typeface="Microsoft JhengHei" panose="020B0604030504040204" pitchFamily="34" charset="-120"/>
                <a:cs typeface="Arial" panose="020B0604020202020204" pitchFamily="34" charset="0"/>
              </a:rPr>
              <a:t>年</a:t>
            </a:r>
            <a:r>
              <a:rPr lang="en-US" altLang="ja-JP" sz="1600" b="1" dirty="0">
                <a:latin typeface="+mj-lt"/>
                <a:ea typeface="Microsoft JhengHei" panose="020B0604030504040204" pitchFamily="34" charset="-120"/>
                <a:cs typeface="Arial" panose="020B0604020202020204" pitchFamily="34" charset="0"/>
              </a:rPr>
              <a:t>9</a:t>
            </a:r>
            <a:r>
              <a:rPr lang="ja-JP" altLang="en-US" sz="1600" b="1" dirty="0">
                <a:latin typeface="+mj-lt"/>
                <a:ea typeface="Microsoft JhengHei" panose="020B0604030504040204" pitchFamily="34" charset="-120"/>
                <a:cs typeface="Arial" panose="020B0604020202020204" pitchFamily="34" charset="0"/>
              </a:rPr>
              <a:t>月</a:t>
            </a:r>
            <a:r>
              <a:rPr lang="en-US" altLang="ja-JP" sz="1600" b="1" dirty="0">
                <a:latin typeface="+mj-lt"/>
                <a:ea typeface="Microsoft JhengHei" panose="020B0604030504040204" pitchFamily="34" charset="-120"/>
                <a:cs typeface="Arial" panose="020B0604020202020204" pitchFamily="34" charset="0"/>
              </a:rPr>
              <a:t>23</a:t>
            </a:r>
            <a:r>
              <a:rPr lang="ja-JP" altLang="en-US" sz="1600" b="1" dirty="0">
                <a:latin typeface="+mj-lt"/>
                <a:ea typeface="Microsoft JhengHei" panose="020B0604030504040204" pitchFamily="34" charset="-120"/>
                <a:cs typeface="Arial" panose="020B0604020202020204" pitchFamily="34" charset="0"/>
              </a:rPr>
              <a:t>日至</a:t>
            </a:r>
            <a:r>
              <a:rPr lang="en-US" altLang="ja-JP" sz="1600" b="1" dirty="0">
                <a:latin typeface="+mj-lt"/>
                <a:ea typeface="Microsoft JhengHei" panose="020B0604030504040204" pitchFamily="34" charset="-120"/>
                <a:cs typeface="Arial" panose="020B0604020202020204" pitchFamily="34" charset="0"/>
              </a:rPr>
              <a:t>2021</a:t>
            </a:r>
            <a:r>
              <a:rPr lang="ja-JP" altLang="en-US" sz="1600" b="1" dirty="0">
                <a:latin typeface="+mj-lt"/>
                <a:ea typeface="Microsoft JhengHei" panose="020B0604030504040204" pitchFamily="34" charset="-120"/>
                <a:cs typeface="Arial" panose="020B0604020202020204" pitchFamily="34" charset="0"/>
              </a:rPr>
              <a:t>年</a:t>
            </a:r>
            <a:r>
              <a:rPr lang="en-US" altLang="ja-JP" sz="1600" b="1" dirty="0">
                <a:latin typeface="+mj-lt"/>
                <a:ea typeface="Microsoft JhengHei" panose="020B0604030504040204" pitchFamily="34" charset="-120"/>
                <a:cs typeface="Arial" panose="020B0604020202020204" pitchFamily="34" charset="0"/>
              </a:rPr>
              <a:t>7</a:t>
            </a:r>
            <a:r>
              <a:rPr lang="ja-JP" altLang="en-US" sz="1600" b="1" dirty="0">
                <a:latin typeface="+mj-lt"/>
                <a:ea typeface="Microsoft JhengHei" panose="020B0604030504040204" pitchFamily="34" charset="-120"/>
                <a:cs typeface="Arial" panose="020B0604020202020204" pitchFamily="34" charset="0"/>
              </a:rPr>
              <a:t>月</a:t>
            </a:r>
            <a:r>
              <a:rPr lang="en-US" altLang="ja-JP" sz="1600" b="1" dirty="0">
                <a:latin typeface="+mj-lt"/>
                <a:ea typeface="Microsoft JhengHei" panose="020B0604030504040204" pitchFamily="34" charset="-120"/>
                <a:cs typeface="Arial" panose="020B0604020202020204" pitchFamily="34" charset="0"/>
              </a:rPr>
              <a:t>31</a:t>
            </a:r>
            <a:r>
              <a:rPr lang="ja-JP" altLang="en-US" sz="1600" b="1" dirty="0" smtClean="0">
                <a:latin typeface="+mj-lt"/>
                <a:ea typeface="Microsoft JhengHei" panose="020B0604030504040204" pitchFamily="34" charset="-120"/>
                <a:cs typeface="Arial" panose="020B0604020202020204" pitchFamily="34" charset="0"/>
              </a:rPr>
              <a:t>日</a:t>
            </a:r>
            <a:r>
              <a:rPr lang="zh-TW" altLang="en-US" sz="1600" b="1" dirty="0" smtClean="0">
                <a:latin typeface="+mj-lt"/>
                <a:ea typeface="Microsoft JhengHei" panose="020B0604030504040204" pitchFamily="34" charset="-120"/>
                <a:cs typeface="Arial" panose="020B0604020202020204" pitchFamily="34" charset="0"/>
              </a:rPr>
              <a:t>）</a:t>
            </a:r>
            <a:r>
              <a:rPr lang="zh-TW" altLang="en-US" sz="1600" b="1" dirty="0">
                <a:latin typeface="+mj-lt"/>
                <a:ea typeface="Microsoft JhengHei" panose="020B0604030504040204" pitchFamily="34" charset="-120"/>
                <a:cs typeface="Arial" panose="020B0604020202020204" pitchFamily="34" charset="0"/>
              </a:rPr>
              <a:t>須取得的持續專業培訓時數</a:t>
            </a:r>
            <a:r>
              <a:rPr lang="zh-TW" altLang="en-US" sz="1600" b="1" dirty="0" smtClean="0">
                <a:latin typeface="+mj-lt"/>
                <a:ea typeface="Microsoft JhengHei" panose="020B0604030504040204" pitchFamily="34" charset="-120"/>
                <a:cs typeface="Arial" panose="020B0604020202020204" pitchFamily="34" charset="0"/>
              </a:rPr>
              <a:t>。</a:t>
            </a:r>
            <a:endParaRPr lang="en-HK" sz="1600" b="1" dirty="0">
              <a:latin typeface="+mj-lt"/>
              <a:ea typeface="Microsoft JhengHei" panose="020B0604030504040204" pitchFamily="34" charset="-120"/>
              <a:cs typeface="Arial" panose="020B0604020202020204" pitchFamily="34" charset="0"/>
            </a:endParaRPr>
          </a:p>
        </p:txBody>
      </p:sp>
      <p:sp>
        <p:nvSpPr>
          <p:cNvPr id="1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4" y="3802200"/>
            <a:ext cx="7576500" cy="834839"/>
          </a:xfrm>
        </p:spPr>
        <p:txBody>
          <a:bodyPr/>
          <a:lstStyle/>
          <a:p>
            <a:pPr algn="just"/>
            <a:r>
              <a:rPr lang="zh-TW" altLang="en-US" sz="1600" b="1" dirty="0">
                <a:latin typeface="Arial" panose="020B0604020202020204" pitchFamily="34" charset="0"/>
                <a:cs typeface="Arial" panose="020B0604020202020204" pitchFamily="34" charset="0"/>
              </a:rPr>
              <a:t>保監局會每月更新各保險人、代理機構和經紀公司的持續專業培訓清單，直至</a:t>
            </a:r>
            <a:r>
              <a:rPr lang="en-US" altLang="zh-TW" sz="1600" b="1" dirty="0">
                <a:latin typeface="Arial" panose="020B0604020202020204" pitchFamily="34" charset="0"/>
                <a:cs typeface="Arial" panose="020B0604020202020204" pitchFamily="34" charset="0"/>
              </a:rPr>
              <a:t>2021</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31</a:t>
            </a:r>
            <a:r>
              <a:rPr lang="zh-TW" altLang="en-US" sz="1600" b="1" dirty="0">
                <a:latin typeface="Arial" panose="020B0604020202020204" pitchFamily="34" charset="0"/>
                <a:cs typeface="Arial" panose="020B0604020202020204" pitchFamily="34" charset="0"/>
              </a:rPr>
              <a:t>日為止。最終的持續專業培訓清單會顯示截至</a:t>
            </a:r>
            <a:r>
              <a:rPr lang="en-US" altLang="zh-TW" sz="1600" b="1" dirty="0">
                <a:latin typeface="Arial" panose="020B0604020202020204" pitchFamily="34" charset="0"/>
                <a:cs typeface="Arial" panose="020B0604020202020204" pitchFamily="34" charset="0"/>
              </a:rPr>
              <a:t>2021</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31</a:t>
            </a:r>
            <a:r>
              <a:rPr lang="zh-TW" altLang="en-US" sz="1600" b="1" dirty="0">
                <a:latin typeface="Arial" panose="020B0604020202020204" pitchFamily="34" charset="0"/>
                <a:cs typeface="Arial" panose="020B0604020202020204" pitchFamily="34" charset="0"/>
              </a:rPr>
              <a:t>日的實際狀況，並於</a:t>
            </a:r>
            <a:r>
              <a:rPr lang="en-US" altLang="zh-TW" sz="1600" b="1" dirty="0">
                <a:latin typeface="Arial" panose="020B0604020202020204" pitchFamily="34" charset="0"/>
                <a:cs typeface="Arial" panose="020B0604020202020204" pitchFamily="34" charset="0"/>
              </a:rPr>
              <a:t>2021</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8</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6</a:t>
            </a:r>
            <a:r>
              <a:rPr lang="zh-TW" altLang="en-US" sz="1600" b="1" dirty="0">
                <a:latin typeface="Arial" panose="020B0604020202020204" pitchFamily="34" charset="0"/>
                <a:cs typeface="Arial" panose="020B0604020202020204" pitchFamily="34" charset="0"/>
              </a:rPr>
              <a:t>日當天可供下載。</a:t>
            </a:r>
          </a:p>
        </p:txBody>
      </p:sp>
      <p:sp>
        <p:nvSpPr>
          <p:cNvPr id="8"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主事人於</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下應履行的責任</a:t>
            </a:r>
            <a:endParaRPr lang="en-US" dirty="0"/>
          </a:p>
        </p:txBody>
      </p:sp>
    </p:spTree>
    <p:extLst>
      <p:ext uri="{BB962C8B-B14F-4D97-AF65-F5344CB8AC3E}">
        <p14:creationId xmlns:p14="http://schemas.microsoft.com/office/powerpoint/2010/main" val="402527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6" y="2646617"/>
            <a:ext cx="7511789" cy="950448"/>
          </a:xfrm>
        </p:spPr>
        <p:txBody>
          <a:bodyPr/>
          <a:lstStyle/>
          <a:p>
            <a:pPr algn="just"/>
            <a:r>
              <a:rPr lang="zh-TW" altLang="en-US" dirty="0">
                <a:solidFill>
                  <a:srgbClr val="0069B5"/>
                </a:solidFill>
                <a:latin typeface="Arial" panose="020B0604020202020204" pitchFamily="34" charset="0"/>
                <a:cs typeface="Arial" panose="020B0604020202020204" pitchFamily="34" charset="0"/>
              </a:rPr>
              <a:t>主事人有責</a:t>
            </a:r>
            <a:r>
              <a:rPr lang="zh-TW" altLang="en-US" dirty="0" smtClean="0">
                <a:solidFill>
                  <a:srgbClr val="0069B5"/>
                </a:solidFill>
                <a:latin typeface="Arial" panose="020B0604020202020204" pitchFamily="34" charset="0"/>
                <a:cs typeface="Arial" panose="020B0604020202020204" pitchFamily="34" charset="0"/>
              </a:rPr>
              <a:t>任通</a:t>
            </a:r>
            <a:r>
              <a:rPr lang="zh-TW" altLang="en-US" dirty="0">
                <a:solidFill>
                  <a:srgbClr val="0069B5"/>
                </a:solidFill>
                <a:latin typeface="Arial" panose="020B0604020202020204" pitchFamily="34" charset="0"/>
                <a:cs typeface="Arial" panose="020B0604020202020204" pitchFamily="34" charset="0"/>
              </a:rPr>
              <a:t>知所有其委任的個人持牌人於第一及第二個持續專業培訓評核期內（</a:t>
            </a:r>
            <a:r>
              <a:rPr lang="zh-TW" altLang="en-US" dirty="0" smtClean="0">
                <a:solidFill>
                  <a:srgbClr val="0069B5"/>
                </a:solidFill>
                <a:latin typeface="Arial" panose="020B0604020202020204" pitchFamily="34" charset="0"/>
                <a:cs typeface="Arial" panose="020B0604020202020204" pitchFamily="34" charset="0"/>
              </a:rPr>
              <a:t>即</a:t>
            </a:r>
            <a:r>
              <a:rPr lang="en-US" altLang="zh-TW" dirty="0" smtClean="0">
                <a:solidFill>
                  <a:srgbClr val="0069B5"/>
                </a:solidFill>
                <a:latin typeface="Arial" panose="020B0604020202020204" pitchFamily="34" charset="0"/>
                <a:cs typeface="Arial" panose="020B0604020202020204" pitchFamily="34" charset="0"/>
              </a:rPr>
              <a:t>2019</a:t>
            </a:r>
            <a:r>
              <a:rPr lang="zh-TW" altLang="en-US" dirty="0" smtClean="0">
                <a:solidFill>
                  <a:srgbClr val="0069B5"/>
                </a:solidFill>
                <a:latin typeface="Arial" panose="020B0604020202020204" pitchFamily="34" charset="0"/>
                <a:cs typeface="Arial" panose="020B0604020202020204" pitchFamily="34" charset="0"/>
              </a:rPr>
              <a:t>年</a:t>
            </a:r>
            <a:r>
              <a:rPr lang="en-US" altLang="zh-TW" dirty="0" smtClean="0">
                <a:solidFill>
                  <a:srgbClr val="0069B5"/>
                </a:solidFill>
                <a:latin typeface="Arial" panose="020B0604020202020204" pitchFamily="34" charset="0"/>
                <a:cs typeface="Arial" panose="020B0604020202020204" pitchFamily="34" charset="0"/>
              </a:rPr>
              <a:t>9</a:t>
            </a:r>
            <a:r>
              <a:rPr lang="zh-TW" altLang="en-US" dirty="0" smtClean="0">
                <a:solidFill>
                  <a:srgbClr val="0069B5"/>
                </a:solidFill>
                <a:latin typeface="Arial" panose="020B0604020202020204" pitchFamily="34" charset="0"/>
                <a:cs typeface="Arial" panose="020B0604020202020204" pitchFamily="34" charset="0"/>
              </a:rPr>
              <a:t>月</a:t>
            </a:r>
            <a:r>
              <a:rPr lang="en-US" altLang="zh-TW" dirty="0" smtClean="0">
                <a:solidFill>
                  <a:srgbClr val="0069B5"/>
                </a:solidFill>
                <a:latin typeface="Arial" panose="020B0604020202020204" pitchFamily="34" charset="0"/>
                <a:cs typeface="Arial" panose="020B0604020202020204" pitchFamily="34" charset="0"/>
              </a:rPr>
              <a:t>23</a:t>
            </a:r>
            <a:r>
              <a:rPr lang="zh-TW" altLang="en-US" dirty="0" smtClean="0">
                <a:solidFill>
                  <a:srgbClr val="0069B5"/>
                </a:solidFill>
                <a:latin typeface="Arial" panose="020B0604020202020204" pitchFamily="34" charset="0"/>
                <a:cs typeface="Arial" panose="020B0604020202020204" pitchFamily="34" charset="0"/>
              </a:rPr>
              <a:t>日至</a:t>
            </a:r>
            <a:r>
              <a:rPr lang="en-US" altLang="zh-TW" dirty="0" smtClean="0">
                <a:solidFill>
                  <a:srgbClr val="0069B5"/>
                </a:solidFill>
                <a:latin typeface="Arial" panose="020B0604020202020204" pitchFamily="34" charset="0"/>
                <a:cs typeface="Arial" panose="020B0604020202020204" pitchFamily="34" charset="0"/>
              </a:rPr>
              <a:t>2021</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31</a:t>
            </a:r>
            <a:r>
              <a:rPr lang="zh-TW" altLang="en-US" dirty="0" smtClean="0">
                <a:solidFill>
                  <a:srgbClr val="0069B5"/>
                </a:solidFill>
                <a:latin typeface="Arial" panose="020B0604020202020204" pitchFamily="34" charset="0"/>
                <a:cs typeface="Arial" panose="020B0604020202020204" pitchFamily="34" charset="0"/>
              </a:rPr>
              <a:t>日</a:t>
            </a:r>
            <a:r>
              <a:rPr lang="zh-TW" altLang="en-US" dirty="0">
                <a:solidFill>
                  <a:srgbClr val="0069B5"/>
                </a:solidFill>
                <a:latin typeface="Arial" panose="020B0604020202020204" pitchFamily="34" charset="0"/>
                <a:cs typeface="Arial" panose="020B0604020202020204" pitchFamily="34" charset="0"/>
              </a:rPr>
              <a:t>）須獲取的持續專業培訓時數。</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6</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主事人於</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下應履行的責任</a:t>
            </a:r>
            <a:endParaRPr lang="en-US" dirty="0"/>
          </a:p>
        </p:txBody>
      </p:sp>
    </p:spTree>
    <p:extLst>
      <p:ext uri="{BB962C8B-B14F-4D97-AF65-F5344CB8AC3E}">
        <p14:creationId xmlns:p14="http://schemas.microsoft.com/office/powerpoint/2010/main" val="294201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E209-B4C6-494F-B4CD-0965F5BCA806}"/>
              </a:ext>
            </a:extLst>
          </p:cNvPr>
          <p:cNvSpPr>
            <a:spLocks noGrp="1"/>
          </p:cNvSpPr>
          <p:nvPr>
            <p:ph type="title"/>
          </p:nvPr>
        </p:nvSpPr>
        <p:spPr>
          <a:xfrm>
            <a:off x="755650" y="2165485"/>
            <a:ext cx="4680300" cy="812530"/>
          </a:xfrm>
        </p:spPr>
        <p:txBody>
          <a:bodyPr wrap="square">
            <a:spAutoFit/>
          </a:bodyPr>
          <a:lstStyle/>
          <a:p>
            <a:r>
              <a:rPr lang="zh-TW" altLang="en-US" dirty="0" smtClean="0">
                <a:latin typeface="Arial" panose="020B0604020202020204" pitchFamily="34" charset="0"/>
                <a:cs typeface="Arial" panose="020B0604020202020204" pitchFamily="34" charset="0"/>
              </a:rPr>
              <a:t>主</a:t>
            </a:r>
            <a:r>
              <a:rPr lang="zh-TW" altLang="en-US" dirty="0">
                <a:latin typeface="Arial" panose="020B0604020202020204" pitchFamily="34" charset="0"/>
                <a:cs typeface="Arial" panose="020B0604020202020204" pitchFamily="34" charset="0"/>
              </a:rPr>
              <a:t>事人為履行</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下的責任而須熟知的文件</a:t>
            </a:r>
            <a:endParaRPr lang="en-US" dirty="0"/>
          </a:p>
        </p:txBody>
      </p:sp>
    </p:spTree>
    <p:extLst>
      <p:ext uri="{BB962C8B-B14F-4D97-AF65-F5344CB8AC3E}">
        <p14:creationId xmlns:p14="http://schemas.microsoft.com/office/powerpoint/2010/main" val="21565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436B-F50F-EF45-BD0B-84F0BC236548}"/>
              </a:ext>
            </a:extLst>
          </p:cNvPr>
          <p:cNvSpPr>
            <a:spLocks noGrp="1"/>
          </p:cNvSpPr>
          <p:nvPr>
            <p:ph type="title"/>
          </p:nvPr>
        </p:nvSpPr>
        <p:spPr/>
        <p:txBody>
          <a:bodyPr/>
          <a:lstStyle/>
          <a:p>
            <a:r>
              <a:rPr lang="zh-TW" altLang="en-US" dirty="0">
                <a:latin typeface="Arial" panose="020B0604020202020204" pitchFamily="34" charset="0"/>
                <a:cs typeface="Arial" panose="020B0604020202020204" pitchFamily="34" charset="0"/>
              </a:rPr>
              <a:t>主事人為履行</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下的責</a:t>
            </a:r>
            <a:r>
              <a:rPr lang="zh-TW" altLang="en-US" dirty="0" smtClean="0">
                <a:latin typeface="Arial" panose="020B0604020202020204" pitchFamily="34" charset="0"/>
                <a:cs typeface="Arial" panose="020B0604020202020204" pitchFamily="34" charset="0"/>
              </a:rPr>
              <a:t>任</a:t>
            </a:r>
            <a:r>
              <a:rPr lang="en-US" altLang="zh-TW" dirty="0" smtClean="0">
                <a:latin typeface="Arial" panose="020B0604020202020204" pitchFamily="34" charset="0"/>
                <a:cs typeface="Arial" panose="020B0604020202020204" pitchFamily="34" charset="0"/>
              </a:rPr>
              <a:t/>
            </a:r>
            <a:br>
              <a:rPr lang="en-US" altLang="zh-TW" dirty="0" smtClean="0">
                <a:latin typeface="Arial" panose="020B0604020202020204" pitchFamily="34" charset="0"/>
                <a:cs typeface="Arial" panose="020B0604020202020204" pitchFamily="34" charset="0"/>
              </a:rPr>
            </a:br>
            <a:r>
              <a:rPr lang="zh-TW" altLang="en-US" dirty="0" smtClean="0">
                <a:latin typeface="Arial" panose="020B0604020202020204" pitchFamily="34" charset="0"/>
                <a:cs typeface="Arial" panose="020B0604020202020204" pitchFamily="34" charset="0"/>
              </a:rPr>
              <a:t>而</a:t>
            </a:r>
            <a:r>
              <a:rPr lang="zh-TW" altLang="en-US" dirty="0">
                <a:latin typeface="Arial" panose="020B0604020202020204" pitchFamily="34" charset="0"/>
                <a:cs typeface="Arial" panose="020B0604020202020204" pitchFamily="34" charset="0"/>
              </a:rPr>
              <a:t>須熟知的文件</a:t>
            </a:r>
            <a:endParaRPr lang="en-US" dirty="0"/>
          </a:p>
        </p:txBody>
      </p:sp>
      <p:sp>
        <p:nvSpPr>
          <p:cNvPr id="3" name="Slide Number Placeholder 2">
            <a:extLst>
              <a:ext uri="{FF2B5EF4-FFF2-40B4-BE49-F238E27FC236}">
                <a16:creationId xmlns:a16="http://schemas.microsoft.com/office/drawing/2014/main" id="{F0613A92-6C48-F144-9253-2B20B5B0893B}"/>
              </a:ext>
            </a:extLst>
          </p:cNvPr>
          <p:cNvSpPr>
            <a:spLocks noGrp="1"/>
          </p:cNvSpPr>
          <p:nvPr>
            <p:ph type="sldNum" sz="quarter" idx="12"/>
          </p:nvPr>
        </p:nvSpPr>
        <p:spPr/>
        <p:txBody>
          <a:bodyPr/>
          <a:lstStyle/>
          <a:p>
            <a:fld id="{389DCB6B-776B-B74D-98EC-141E4E4FB2BA}" type="slidenum">
              <a:rPr lang="en-US" smtClean="0"/>
              <a:pPr/>
              <a:t>8</a:t>
            </a:fld>
            <a:endParaRPr lang="en-US" dirty="0"/>
          </a:p>
        </p:txBody>
      </p:sp>
      <p:sp>
        <p:nvSpPr>
          <p:cNvPr id="10" name="Content Placeholder 31">
            <a:extLst>
              <a:ext uri="{FF2B5EF4-FFF2-40B4-BE49-F238E27FC236}">
                <a16:creationId xmlns:a16="http://schemas.microsoft.com/office/drawing/2014/main" id="{8A1258E2-6A45-324C-93E4-DDCE0205A0CF}"/>
              </a:ext>
            </a:extLst>
          </p:cNvPr>
          <p:cNvSpPr txBox="1">
            <a:spLocks/>
          </p:cNvSpPr>
          <p:nvPr/>
        </p:nvSpPr>
        <p:spPr>
          <a:xfrm>
            <a:off x="755650" y="2754648"/>
            <a:ext cx="3876290" cy="55571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nSpc>
                <a:spcPct val="110000"/>
              </a:lnSpc>
              <a:buFont typeface="+mj-lt"/>
              <a:buAutoNum type="arabicPeriod"/>
            </a:pPr>
            <a:r>
              <a:rPr lang="zh-TW" altLang="en-US" sz="1800" b="1" dirty="0">
                <a:solidFill>
                  <a:srgbClr val="A4C625"/>
                </a:solidFill>
                <a:latin typeface="Arial" panose="020B0604020202020204" pitchFamily="34" charset="0"/>
                <a:cs typeface="Arial" panose="020B0604020202020204" pitchFamily="34" charset="0"/>
              </a:rPr>
              <a:t>持牌保險中介人持續專業培訓指引（</a:t>
            </a:r>
            <a:r>
              <a:rPr lang="en-US" altLang="zh-TW" sz="1800" b="1" dirty="0" smtClean="0">
                <a:solidFill>
                  <a:srgbClr val="A4C625"/>
                </a:solidFill>
                <a:latin typeface="Arial" panose="020B0604020202020204" pitchFamily="34" charset="0"/>
                <a:cs typeface="Arial" panose="020B0604020202020204" pitchFamily="34" charset="0"/>
              </a:rPr>
              <a:t>《</a:t>
            </a:r>
            <a:r>
              <a:rPr lang="zh-TW" altLang="en-US" sz="1800" b="1" dirty="0" smtClean="0">
                <a:solidFill>
                  <a:srgbClr val="A4C625"/>
                </a:solidFill>
                <a:latin typeface="Arial" panose="020B0604020202020204" pitchFamily="34" charset="0"/>
                <a:cs typeface="Arial" panose="020B0604020202020204" pitchFamily="34" charset="0"/>
              </a:rPr>
              <a:t>指</a:t>
            </a:r>
            <a:r>
              <a:rPr lang="zh-TW" altLang="en-US" sz="1800" b="1" dirty="0">
                <a:solidFill>
                  <a:srgbClr val="A4C625"/>
                </a:solidFill>
                <a:latin typeface="Arial" panose="020B0604020202020204" pitchFamily="34" charset="0"/>
                <a:cs typeface="Arial" panose="020B0604020202020204" pitchFamily="34" charset="0"/>
              </a:rPr>
              <a:t>引</a:t>
            </a:r>
            <a:r>
              <a:rPr lang="en-US" altLang="zh-TW" sz="1800" b="1" dirty="0">
                <a:solidFill>
                  <a:srgbClr val="A4C625"/>
                </a:solidFill>
                <a:latin typeface="Arial" panose="020B0604020202020204" pitchFamily="34" charset="0"/>
                <a:cs typeface="Arial" panose="020B0604020202020204" pitchFamily="34" charset="0"/>
              </a:rPr>
              <a:t>24》</a:t>
            </a:r>
            <a:r>
              <a:rPr lang="zh-TW" altLang="en-US" sz="1800" b="1" dirty="0">
                <a:solidFill>
                  <a:srgbClr val="A4C625"/>
                </a:solidFill>
                <a:latin typeface="Arial" panose="020B0604020202020204" pitchFamily="34" charset="0"/>
                <a:cs typeface="Arial" panose="020B0604020202020204" pitchFamily="34" charset="0"/>
              </a:rPr>
              <a:t>）</a:t>
            </a:r>
            <a:endParaRPr lang="en-US" sz="1800" b="1" dirty="0">
              <a:solidFill>
                <a:srgbClr val="A4C625"/>
              </a:solidFill>
              <a:latin typeface="Arial" panose="020B0604020202020204" pitchFamily="34" charset="0"/>
              <a:cs typeface="Arial" panose="020B0604020202020204" pitchFamily="34" charset="0"/>
            </a:endParaRPr>
          </a:p>
        </p:txBody>
      </p:sp>
      <p:sp>
        <p:nvSpPr>
          <p:cNvPr id="12" name="Content Placeholder 31">
            <a:extLst>
              <a:ext uri="{FF2B5EF4-FFF2-40B4-BE49-F238E27FC236}">
                <a16:creationId xmlns:a16="http://schemas.microsoft.com/office/drawing/2014/main" id="{B36FB55F-4E1F-B741-965D-9CFFE1255C59}"/>
              </a:ext>
            </a:extLst>
          </p:cNvPr>
          <p:cNvSpPr txBox="1">
            <a:spLocks/>
          </p:cNvSpPr>
          <p:nvPr/>
        </p:nvSpPr>
        <p:spPr>
          <a:xfrm>
            <a:off x="755575" y="1079562"/>
            <a:ext cx="2908331" cy="547550"/>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nSpc>
                <a:spcPct val="110000"/>
              </a:lnSpc>
              <a:buFont typeface="+mj-lt"/>
              <a:buAutoNum type="arabicPeriod"/>
            </a:pPr>
            <a:endParaRPr lang="en-US" sz="1300" b="1" dirty="0">
              <a:latin typeface="Arial" panose="020B0604020202020204" pitchFamily="34" charset="0"/>
              <a:cs typeface="Arial" panose="020B0604020202020204" pitchFamily="34" charset="0"/>
            </a:endParaRPr>
          </a:p>
        </p:txBody>
      </p:sp>
      <p:grpSp>
        <p:nvGrpSpPr>
          <p:cNvPr id="4" name="Group 3"/>
          <p:cNvGrpSpPr/>
          <p:nvPr/>
        </p:nvGrpSpPr>
        <p:grpSpPr>
          <a:xfrm>
            <a:off x="5195596" y="1430116"/>
            <a:ext cx="3253078" cy="3204776"/>
            <a:chOff x="5195596" y="1430116"/>
            <a:chExt cx="3253078" cy="3204776"/>
          </a:xfrm>
        </p:grpSpPr>
        <p:pic>
          <p:nvPicPr>
            <p:cNvPr id="5" name="Picture 4"/>
            <p:cNvPicPr>
              <a:picLocks noChangeAspect="1"/>
            </p:cNvPicPr>
            <p:nvPr/>
          </p:nvPicPr>
          <p:blipFill>
            <a:blip r:embed="rId2"/>
            <a:stretch>
              <a:fillRect/>
            </a:stretch>
          </p:blipFill>
          <p:spPr>
            <a:xfrm rot="300000">
              <a:off x="6177261" y="1430116"/>
              <a:ext cx="2271413"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5659564" y="1430116"/>
              <a:ext cx="2271412"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rot="21293219">
              <a:off x="5195596" y="1434492"/>
              <a:ext cx="2271412"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00414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436B-F50F-EF45-BD0B-84F0BC236548}"/>
              </a:ext>
            </a:extLst>
          </p:cNvPr>
          <p:cNvSpPr>
            <a:spLocks noGrp="1"/>
          </p:cNvSpPr>
          <p:nvPr>
            <p:ph type="title"/>
          </p:nvPr>
        </p:nvSpPr>
        <p:spPr/>
        <p:txBody>
          <a:bodyPr/>
          <a:lstStyle/>
          <a:p>
            <a:r>
              <a:rPr lang="zh-TW" altLang="en-US" dirty="0">
                <a:latin typeface="Arial" panose="020B0604020202020204" pitchFamily="34" charset="0"/>
                <a:cs typeface="Arial" panose="020B0604020202020204" pitchFamily="34" charset="0"/>
              </a:rPr>
              <a:t>主事人為履行</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指引</a:t>
            </a:r>
            <a:r>
              <a:rPr lang="en-US" altLang="zh-TW" dirty="0">
                <a:latin typeface="Arial" panose="020B0604020202020204" pitchFamily="34" charset="0"/>
                <a:cs typeface="Arial" panose="020B0604020202020204" pitchFamily="34" charset="0"/>
              </a:rPr>
              <a:t>24》</a:t>
            </a:r>
            <a:r>
              <a:rPr lang="zh-TW" altLang="en-US" dirty="0">
                <a:latin typeface="Arial" panose="020B0604020202020204" pitchFamily="34" charset="0"/>
                <a:cs typeface="Arial" panose="020B0604020202020204" pitchFamily="34" charset="0"/>
              </a:rPr>
              <a:t>下的責任</a:t>
            </a:r>
            <a:r>
              <a:rPr lang="en-US" altLang="zh-TW" dirty="0">
                <a:latin typeface="Arial" panose="020B0604020202020204" pitchFamily="34" charset="0"/>
                <a:cs typeface="Arial" panose="020B0604020202020204" pitchFamily="34" charset="0"/>
              </a:rPr>
              <a:t/>
            </a:r>
            <a:br>
              <a:rPr lang="en-US" altLang="zh-TW" dirty="0">
                <a:latin typeface="Arial" panose="020B0604020202020204" pitchFamily="34" charset="0"/>
                <a:cs typeface="Arial" panose="020B0604020202020204" pitchFamily="34" charset="0"/>
              </a:rPr>
            </a:br>
            <a:r>
              <a:rPr lang="zh-TW" altLang="en-US" dirty="0">
                <a:latin typeface="Arial" panose="020B0604020202020204" pitchFamily="34" charset="0"/>
                <a:cs typeface="Arial" panose="020B0604020202020204" pitchFamily="34" charset="0"/>
              </a:rPr>
              <a:t>而須熟知的文件</a:t>
            </a:r>
            <a:endParaRPr lang="en-US" dirty="0"/>
          </a:p>
        </p:txBody>
      </p:sp>
      <p:sp>
        <p:nvSpPr>
          <p:cNvPr id="3" name="Slide Number Placeholder 2">
            <a:extLst>
              <a:ext uri="{FF2B5EF4-FFF2-40B4-BE49-F238E27FC236}">
                <a16:creationId xmlns:a16="http://schemas.microsoft.com/office/drawing/2014/main" id="{F0613A92-6C48-F144-9253-2B20B5B0893B}"/>
              </a:ext>
            </a:extLst>
          </p:cNvPr>
          <p:cNvSpPr>
            <a:spLocks noGrp="1"/>
          </p:cNvSpPr>
          <p:nvPr>
            <p:ph type="sldNum" sz="quarter" idx="12"/>
          </p:nvPr>
        </p:nvSpPr>
        <p:spPr/>
        <p:txBody>
          <a:bodyPr/>
          <a:lstStyle/>
          <a:p>
            <a:fld id="{389DCB6B-776B-B74D-98EC-141E4E4FB2BA}" type="slidenum">
              <a:rPr lang="en-US" smtClean="0"/>
              <a:pPr/>
              <a:t>9</a:t>
            </a:fld>
            <a:endParaRPr lang="en-US" dirty="0"/>
          </a:p>
        </p:txBody>
      </p:sp>
      <p:sp>
        <p:nvSpPr>
          <p:cNvPr id="10" name="Content Placeholder 31">
            <a:extLst>
              <a:ext uri="{FF2B5EF4-FFF2-40B4-BE49-F238E27FC236}">
                <a16:creationId xmlns:a16="http://schemas.microsoft.com/office/drawing/2014/main" id="{8A1258E2-6A45-324C-93E4-DDCE0205A0CF}"/>
              </a:ext>
            </a:extLst>
          </p:cNvPr>
          <p:cNvSpPr txBox="1">
            <a:spLocks/>
          </p:cNvSpPr>
          <p:nvPr/>
        </p:nvSpPr>
        <p:spPr>
          <a:xfrm>
            <a:off x="755575" y="2820745"/>
            <a:ext cx="3876290" cy="297556"/>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nSpc>
                <a:spcPct val="110000"/>
              </a:lnSpc>
              <a:buFont typeface="+mj-lt"/>
              <a:buAutoNum type="arabicPeriod" startAt="2"/>
            </a:pPr>
            <a:r>
              <a:rPr lang="zh-TW" altLang="en-US" sz="1800" b="1" dirty="0">
                <a:solidFill>
                  <a:srgbClr val="A4C625"/>
                </a:solidFill>
                <a:latin typeface="Arial" panose="020B0604020202020204" pitchFamily="34" charset="0"/>
                <a:cs typeface="Arial" panose="020B0604020202020204" pitchFamily="34" charset="0"/>
              </a:rPr>
              <a:t>與持續專業培訓相關的常見問題</a:t>
            </a:r>
            <a:endParaRPr lang="en-US" sz="1800" b="1" dirty="0">
              <a:solidFill>
                <a:srgbClr val="A4C625"/>
              </a:solidFill>
              <a:latin typeface="Arial" panose="020B0604020202020204" pitchFamily="34" charset="0"/>
              <a:cs typeface="Arial" panose="020B0604020202020204" pitchFamily="34" charset="0"/>
            </a:endParaRPr>
          </a:p>
        </p:txBody>
      </p:sp>
      <p:sp>
        <p:nvSpPr>
          <p:cNvPr id="12" name="Content Placeholder 31">
            <a:extLst>
              <a:ext uri="{FF2B5EF4-FFF2-40B4-BE49-F238E27FC236}">
                <a16:creationId xmlns:a16="http://schemas.microsoft.com/office/drawing/2014/main" id="{B36FB55F-4E1F-B741-965D-9CFFE1255C59}"/>
              </a:ext>
            </a:extLst>
          </p:cNvPr>
          <p:cNvSpPr txBox="1">
            <a:spLocks/>
          </p:cNvSpPr>
          <p:nvPr/>
        </p:nvSpPr>
        <p:spPr>
          <a:xfrm>
            <a:off x="755575" y="1079562"/>
            <a:ext cx="2908331" cy="547550"/>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nSpc>
                <a:spcPct val="110000"/>
              </a:lnSpc>
              <a:buFont typeface="+mj-lt"/>
              <a:buAutoNum type="arabicPeriod"/>
            </a:pPr>
            <a:endParaRPr lang="en-US" sz="1300" b="1" dirty="0">
              <a:latin typeface="Arial" panose="020B0604020202020204" pitchFamily="34" charset="0"/>
              <a:cs typeface="Arial" panose="020B0604020202020204" pitchFamily="34" charset="0"/>
            </a:endParaRPr>
          </a:p>
        </p:txBody>
      </p:sp>
      <p:grpSp>
        <p:nvGrpSpPr>
          <p:cNvPr id="11" name="Group 10"/>
          <p:cNvGrpSpPr/>
          <p:nvPr/>
        </p:nvGrpSpPr>
        <p:grpSpPr>
          <a:xfrm>
            <a:off x="5206165" y="1411043"/>
            <a:ext cx="3210204" cy="3277179"/>
            <a:chOff x="5367070" y="1353337"/>
            <a:chExt cx="3210204" cy="3277179"/>
          </a:xfrm>
        </p:grpSpPr>
        <p:pic>
          <p:nvPicPr>
            <p:cNvPr id="4" name="Picture 3"/>
            <p:cNvPicPr>
              <a:picLocks noChangeAspect="1"/>
            </p:cNvPicPr>
            <p:nvPr/>
          </p:nvPicPr>
          <p:blipFill>
            <a:blip r:embed="rId2"/>
            <a:stretch>
              <a:fillRect/>
            </a:stretch>
          </p:blipFill>
          <p:spPr>
            <a:xfrm rot="300000">
              <a:off x="6307628" y="1430116"/>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5837349" y="1353337"/>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rot="21300000">
              <a:off x="5367070" y="1353337"/>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055283529"/>
      </p:ext>
    </p:extLst>
  </p:cSld>
  <p:clrMapOvr>
    <a:masterClrMapping/>
  </p:clrMapOvr>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8A839F-4424-42E2-8A1C-1798C2BF3003}">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FF4C84D-1C9F-4AFE-A568-B2278D8EF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1856</TotalTime>
  <Words>1174</Words>
  <Application>Microsoft Office PowerPoint</Application>
  <PresentationFormat>On-screen Show (16:9)</PresentationFormat>
  <Paragraphs>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Microsoft JhengHei</vt:lpstr>
      <vt:lpstr>Microsoft JhengHei</vt:lpstr>
      <vt:lpstr>Arial</vt:lpstr>
      <vt:lpstr>Calibri</vt:lpstr>
      <vt:lpstr>Office Theme</vt:lpstr>
      <vt:lpstr>PowerPoint Presentation</vt:lpstr>
      <vt:lpstr>主事人於《指引24》下應履行的責任</vt:lpstr>
      <vt:lpstr>主事人於《指引24》下應履行的責任</vt:lpstr>
      <vt:lpstr>PowerPoint Presentation</vt:lpstr>
      <vt:lpstr>主事人於《指引24》下應履行的責任</vt:lpstr>
      <vt:lpstr>PowerPoint Presentation</vt:lpstr>
      <vt:lpstr>主事人為履行《指引24》下的責任而須熟知的文件</vt:lpstr>
      <vt:lpstr>主事人為履行《指引24》下的責任 而須熟知的文件</vt:lpstr>
      <vt:lpstr>主事人為履行《指引24》下的責任 而須熟知的文件</vt:lpstr>
      <vt:lpstr>主事人為履行《指引24》下的責任 而須熟知的文件</vt:lpstr>
      <vt:lpstr>主事人為履行《指引24》下的責任 而須熟知的文件</vt:lpstr>
      <vt:lpstr>主事人為履行《指引24》下的責任 而須熟知的文件</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132</cp:revision>
  <dcterms:created xsi:type="dcterms:W3CDTF">2019-08-16T08:46:05Z</dcterms:created>
  <dcterms:modified xsi:type="dcterms:W3CDTF">2021-06-23T09:23:12Z</dcterms:modified>
</cp:coreProperties>
</file>